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0" r:id="rId2"/>
    <p:sldId id="257" r:id="rId3"/>
    <p:sldId id="335" r:id="rId4"/>
    <p:sldId id="340" r:id="rId5"/>
    <p:sldId id="341" r:id="rId6"/>
    <p:sldId id="343" r:id="rId7"/>
    <p:sldId id="345" r:id="rId8"/>
    <p:sldId id="357" r:id="rId9"/>
    <p:sldId id="358" r:id="rId10"/>
    <p:sldId id="346" r:id="rId11"/>
    <p:sldId id="342" r:id="rId12"/>
    <p:sldId id="347" r:id="rId13"/>
    <p:sldId id="350" r:id="rId14"/>
    <p:sldId id="348" r:id="rId15"/>
    <p:sldId id="352" r:id="rId16"/>
    <p:sldId id="353" r:id="rId17"/>
    <p:sldId id="354" r:id="rId18"/>
    <p:sldId id="356" r:id="rId19"/>
    <p:sldId id="355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22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39635-875C-4300-B930-A617D0B5F7E5}" v="21" dt="2020-03-20T20:45:10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Cortina" userId="9087608c355f1bd9" providerId="LiveId" clId="{08E39635-875C-4300-B930-A617D0B5F7E5}"/>
    <pc:docChg chg="custSel addSld delSld modSld">
      <pc:chgData name="Juan Carlos Cortina" userId="9087608c355f1bd9" providerId="LiveId" clId="{08E39635-875C-4300-B930-A617D0B5F7E5}" dt="2020-03-20T21:16:54.916" v="360" actId="1076"/>
      <pc:docMkLst>
        <pc:docMk/>
      </pc:docMkLst>
      <pc:sldChg chg="modSp">
        <pc:chgData name="Juan Carlos Cortina" userId="9087608c355f1bd9" providerId="LiveId" clId="{08E39635-875C-4300-B930-A617D0B5F7E5}" dt="2020-03-20T20:15:46.364" v="45" actId="1076"/>
        <pc:sldMkLst>
          <pc:docMk/>
          <pc:sldMk cId="0" sldId="257"/>
        </pc:sldMkLst>
        <pc:spChg chg="mod">
          <ac:chgData name="Juan Carlos Cortina" userId="9087608c355f1bd9" providerId="LiveId" clId="{08E39635-875C-4300-B930-A617D0B5F7E5}" dt="2020-03-20T20:15:46.364" v="45" actId="1076"/>
          <ac:spMkLst>
            <pc:docMk/>
            <pc:sldMk cId="0" sldId="257"/>
            <ac:spMk id="133" creationId="{00000000-0000-0000-0000-000000000000}"/>
          </ac:spMkLst>
        </pc:spChg>
      </pc:sldChg>
      <pc:sldChg chg="addSp modSp">
        <pc:chgData name="Juan Carlos Cortina" userId="9087608c355f1bd9" providerId="LiveId" clId="{08E39635-875C-4300-B930-A617D0B5F7E5}" dt="2020-03-20T20:35:31.872" v="182" actId="1076"/>
        <pc:sldMkLst>
          <pc:docMk/>
          <pc:sldMk cId="2438620723" sldId="297"/>
        </pc:sldMkLst>
        <pc:spChg chg="mod">
          <ac:chgData name="Juan Carlos Cortina" userId="9087608c355f1bd9" providerId="LiveId" clId="{08E39635-875C-4300-B930-A617D0B5F7E5}" dt="2020-03-20T20:34:30.758" v="161" actId="1076"/>
          <ac:spMkLst>
            <pc:docMk/>
            <pc:sldMk cId="2438620723" sldId="297"/>
            <ac:spMk id="5" creationId="{8024912D-472A-4052-8665-4AE392BA67E7}"/>
          </ac:spMkLst>
        </pc:spChg>
        <pc:spChg chg="mod">
          <ac:chgData name="Juan Carlos Cortina" userId="9087608c355f1bd9" providerId="LiveId" clId="{08E39635-875C-4300-B930-A617D0B5F7E5}" dt="2020-03-20T20:35:19.140" v="169" actId="1076"/>
          <ac:spMkLst>
            <pc:docMk/>
            <pc:sldMk cId="2438620723" sldId="297"/>
            <ac:spMk id="8" creationId="{00000000-0000-0000-0000-000000000000}"/>
          </ac:spMkLst>
        </pc:spChg>
        <pc:spChg chg="add mod">
          <ac:chgData name="Juan Carlos Cortina" userId="9087608c355f1bd9" providerId="LiveId" clId="{08E39635-875C-4300-B930-A617D0B5F7E5}" dt="2020-03-20T20:35:31.872" v="182" actId="1076"/>
          <ac:spMkLst>
            <pc:docMk/>
            <pc:sldMk cId="2438620723" sldId="297"/>
            <ac:spMk id="12" creationId="{28C2AF60-E98C-477D-B7A6-288517793F56}"/>
          </ac:spMkLst>
        </pc:spChg>
        <pc:spChg chg="add mod">
          <ac:chgData name="Juan Carlos Cortina" userId="9087608c355f1bd9" providerId="LiveId" clId="{08E39635-875C-4300-B930-A617D0B5F7E5}" dt="2020-03-20T20:35:23.816" v="176" actId="1036"/>
          <ac:spMkLst>
            <pc:docMk/>
            <pc:sldMk cId="2438620723" sldId="297"/>
            <ac:spMk id="17" creationId="{520E4612-1536-47F3-92A0-A6660C6C6156}"/>
          </ac:spMkLst>
        </pc:spChg>
        <pc:picChg chg="add mod">
          <ac:chgData name="Juan Carlos Cortina" userId="9087608c355f1bd9" providerId="LiveId" clId="{08E39635-875C-4300-B930-A617D0B5F7E5}" dt="2020-03-20T20:35:27.088" v="181" actId="1035"/>
          <ac:picMkLst>
            <pc:docMk/>
            <pc:sldMk cId="2438620723" sldId="297"/>
            <ac:picMk id="13" creationId="{AF58E29E-2760-48CD-A2BF-732F351A82EE}"/>
          </ac:picMkLst>
        </pc:picChg>
      </pc:sldChg>
      <pc:sldChg chg="modSp">
        <pc:chgData name="Juan Carlos Cortina" userId="9087608c355f1bd9" providerId="LiveId" clId="{08E39635-875C-4300-B930-A617D0B5F7E5}" dt="2020-03-20T20:31:19.085" v="138" actId="1076"/>
        <pc:sldMkLst>
          <pc:docMk/>
          <pc:sldMk cId="2862441299" sldId="299"/>
        </pc:sldMkLst>
        <pc:spChg chg="mod">
          <ac:chgData name="Juan Carlos Cortina" userId="9087608c355f1bd9" providerId="LiveId" clId="{08E39635-875C-4300-B930-A617D0B5F7E5}" dt="2020-03-20T20:31:19.085" v="138" actId="1076"/>
          <ac:spMkLst>
            <pc:docMk/>
            <pc:sldMk cId="2862441299" sldId="299"/>
            <ac:spMk id="2" creationId="{00000000-0000-0000-0000-000000000000}"/>
          </ac:spMkLst>
        </pc:spChg>
        <pc:picChg chg="mod">
          <ac:chgData name="Juan Carlos Cortina" userId="9087608c355f1bd9" providerId="LiveId" clId="{08E39635-875C-4300-B930-A617D0B5F7E5}" dt="2020-03-20T20:31:13.656" v="137" actId="1076"/>
          <ac:picMkLst>
            <pc:docMk/>
            <pc:sldMk cId="2862441299" sldId="299"/>
            <ac:picMk id="3" creationId="{00000000-0000-0000-0000-000000000000}"/>
          </ac:picMkLst>
        </pc:picChg>
      </pc:sldChg>
      <pc:sldChg chg="modSp">
        <pc:chgData name="Juan Carlos Cortina" userId="9087608c355f1bd9" providerId="LiveId" clId="{08E39635-875C-4300-B930-A617D0B5F7E5}" dt="2020-03-20T20:31:50.626" v="142" actId="113"/>
        <pc:sldMkLst>
          <pc:docMk/>
          <pc:sldMk cId="1686946859" sldId="308"/>
        </pc:sldMkLst>
        <pc:spChg chg="mod">
          <ac:chgData name="Juan Carlos Cortina" userId="9087608c355f1bd9" providerId="LiveId" clId="{08E39635-875C-4300-B930-A617D0B5F7E5}" dt="2020-03-20T20:31:50.626" v="142" actId="113"/>
          <ac:spMkLst>
            <pc:docMk/>
            <pc:sldMk cId="1686946859" sldId="308"/>
            <ac:spMk id="5" creationId="{00000000-0000-0000-0000-000000000000}"/>
          </ac:spMkLst>
        </pc:spChg>
      </pc:sldChg>
      <pc:sldChg chg="modSp">
        <pc:chgData name="Juan Carlos Cortina" userId="9087608c355f1bd9" providerId="LiveId" clId="{08E39635-875C-4300-B930-A617D0B5F7E5}" dt="2020-03-20T20:31:35.589" v="140" actId="113"/>
        <pc:sldMkLst>
          <pc:docMk/>
          <pc:sldMk cId="1447100179" sldId="309"/>
        </pc:sldMkLst>
        <pc:spChg chg="mod">
          <ac:chgData name="Juan Carlos Cortina" userId="9087608c355f1bd9" providerId="LiveId" clId="{08E39635-875C-4300-B930-A617D0B5F7E5}" dt="2020-03-20T20:31:35.589" v="140" actId="113"/>
          <ac:spMkLst>
            <pc:docMk/>
            <pc:sldMk cId="1447100179" sldId="309"/>
            <ac:spMk id="5" creationId="{00000000-0000-0000-0000-000000000000}"/>
          </ac:spMkLst>
        </pc:spChg>
      </pc:sldChg>
      <pc:sldChg chg="modSp">
        <pc:chgData name="Juan Carlos Cortina" userId="9087608c355f1bd9" providerId="LiveId" clId="{08E39635-875C-4300-B930-A617D0B5F7E5}" dt="2020-03-20T20:37:56.670" v="188" actId="20577"/>
        <pc:sldMkLst>
          <pc:docMk/>
          <pc:sldMk cId="1248895641" sldId="310"/>
        </pc:sldMkLst>
        <pc:spChg chg="mod">
          <ac:chgData name="Juan Carlos Cortina" userId="9087608c355f1bd9" providerId="LiveId" clId="{08E39635-875C-4300-B930-A617D0B5F7E5}" dt="2020-03-20T20:37:56.670" v="188" actId="20577"/>
          <ac:spMkLst>
            <pc:docMk/>
            <pc:sldMk cId="1248895641" sldId="310"/>
            <ac:spMk id="17" creationId="{E19DFBF6-9693-B547-9057-D004D09C29E6}"/>
          </ac:spMkLst>
        </pc:spChg>
      </pc:sldChg>
      <pc:sldChg chg="modSp">
        <pc:chgData name="Juan Carlos Cortina" userId="9087608c355f1bd9" providerId="LiveId" clId="{08E39635-875C-4300-B930-A617D0B5F7E5}" dt="2020-03-20T20:32:13.923" v="145" actId="113"/>
        <pc:sldMkLst>
          <pc:docMk/>
          <pc:sldMk cId="864615299" sldId="311"/>
        </pc:sldMkLst>
        <pc:spChg chg="mod">
          <ac:chgData name="Juan Carlos Cortina" userId="9087608c355f1bd9" providerId="LiveId" clId="{08E39635-875C-4300-B930-A617D0B5F7E5}" dt="2020-03-20T20:32:13.923" v="145" actId="113"/>
          <ac:spMkLst>
            <pc:docMk/>
            <pc:sldMk cId="864615299" sldId="311"/>
            <ac:spMk id="17" creationId="{E19DFBF6-9693-B547-9057-D004D09C29E6}"/>
          </ac:spMkLst>
        </pc:spChg>
      </pc:sldChg>
      <pc:sldChg chg="modSp">
        <pc:chgData name="Juan Carlos Cortina" userId="9087608c355f1bd9" providerId="LiveId" clId="{08E39635-875C-4300-B930-A617D0B5F7E5}" dt="2020-03-20T20:32:26.159" v="148" actId="403"/>
        <pc:sldMkLst>
          <pc:docMk/>
          <pc:sldMk cId="2685005661" sldId="313"/>
        </pc:sldMkLst>
        <pc:spChg chg="mod">
          <ac:chgData name="Juan Carlos Cortina" userId="9087608c355f1bd9" providerId="LiveId" clId="{08E39635-875C-4300-B930-A617D0B5F7E5}" dt="2020-03-20T20:32:26.159" v="148" actId="403"/>
          <ac:spMkLst>
            <pc:docMk/>
            <pc:sldMk cId="2685005661" sldId="313"/>
            <ac:spMk id="5" creationId="{00000000-0000-0000-0000-000000000000}"/>
          </ac:spMkLst>
        </pc:spChg>
      </pc:sldChg>
      <pc:sldChg chg="modSp">
        <pc:chgData name="Juan Carlos Cortina" userId="9087608c355f1bd9" providerId="LiveId" clId="{08E39635-875C-4300-B930-A617D0B5F7E5}" dt="2020-03-20T20:38:19.462" v="189" actId="113"/>
        <pc:sldMkLst>
          <pc:docMk/>
          <pc:sldMk cId="230236836" sldId="314"/>
        </pc:sldMkLst>
        <pc:spChg chg="mod">
          <ac:chgData name="Juan Carlos Cortina" userId="9087608c355f1bd9" providerId="LiveId" clId="{08E39635-875C-4300-B930-A617D0B5F7E5}" dt="2020-03-20T20:38:19.462" v="189" actId="113"/>
          <ac:spMkLst>
            <pc:docMk/>
            <pc:sldMk cId="230236836" sldId="314"/>
            <ac:spMk id="5" creationId="{00000000-0000-0000-0000-000000000000}"/>
          </ac:spMkLst>
        </pc:spChg>
      </pc:sldChg>
      <pc:sldChg chg="modSp">
        <pc:chgData name="Juan Carlos Cortina" userId="9087608c355f1bd9" providerId="LiveId" clId="{08E39635-875C-4300-B930-A617D0B5F7E5}" dt="2020-03-20T20:32:00.466" v="143" actId="113"/>
        <pc:sldMkLst>
          <pc:docMk/>
          <pc:sldMk cId="3915285674" sldId="316"/>
        </pc:sldMkLst>
        <pc:spChg chg="mod">
          <ac:chgData name="Juan Carlos Cortina" userId="9087608c355f1bd9" providerId="LiveId" clId="{08E39635-875C-4300-B930-A617D0B5F7E5}" dt="2020-03-20T20:32:00.466" v="143" actId="113"/>
          <ac:spMkLst>
            <pc:docMk/>
            <pc:sldMk cId="3915285674" sldId="316"/>
            <ac:spMk id="13" creationId="{E19DFBF6-9693-B547-9057-D004D09C29E6}"/>
          </ac:spMkLst>
        </pc:spChg>
      </pc:sldChg>
      <pc:sldChg chg="modSp">
        <pc:chgData name="Juan Carlos Cortina" userId="9087608c355f1bd9" providerId="LiveId" clId="{08E39635-875C-4300-B930-A617D0B5F7E5}" dt="2020-03-20T20:32:08.494" v="144" actId="113"/>
        <pc:sldMkLst>
          <pc:docMk/>
          <pc:sldMk cId="293940999" sldId="317"/>
        </pc:sldMkLst>
        <pc:spChg chg="mod">
          <ac:chgData name="Juan Carlos Cortina" userId="9087608c355f1bd9" providerId="LiveId" clId="{08E39635-875C-4300-B930-A617D0B5F7E5}" dt="2020-03-20T20:32:08.494" v="144" actId="113"/>
          <ac:spMkLst>
            <pc:docMk/>
            <pc:sldMk cId="293940999" sldId="317"/>
            <ac:spMk id="13" creationId="{E19DFBF6-9693-B547-9057-D004D09C29E6}"/>
          </ac:spMkLst>
        </pc:spChg>
      </pc:sldChg>
      <pc:sldChg chg="addSp modSp">
        <pc:chgData name="Juan Carlos Cortina" userId="9087608c355f1bd9" providerId="LiveId" clId="{08E39635-875C-4300-B930-A617D0B5F7E5}" dt="2020-03-20T20:30:58.975" v="135" actId="14100"/>
        <pc:sldMkLst>
          <pc:docMk/>
          <pc:sldMk cId="3235568970" sldId="323"/>
        </pc:sldMkLst>
        <pc:spChg chg="mod">
          <ac:chgData name="Juan Carlos Cortina" userId="9087608c355f1bd9" providerId="LiveId" clId="{08E39635-875C-4300-B930-A617D0B5F7E5}" dt="2020-03-20T20:30:50.140" v="134" actId="1076"/>
          <ac:spMkLst>
            <pc:docMk/>
            <pc:sldMk cId="3235568970" sldId="323"/>
            <ac:spMk id="2" creationId="{5CE2700A-FE12-4413-9E7A-060ED240EB41}"/>
          </ac:spMkLst>
        </pc:spChg>
        <pc:spChg chg="mod">
          <ac:chgData name="Juan Carlos Cortina" userId="9087608c355f1bd9" providerId="LiveId" clId="{08E39635-875C-4300-B930-A617D0B5F7E5}" dt="2020-03-20T20:30:58.975" v="135" actId="14100"/>
          <ac:spMkLst>
            <pc:docMk/>
            <pc:sldMk cId="3235568970" sldId="323"/>
            <ac:spMk id="3" creationId="{8026E870-B640-4D73-86C4-9B09918F147D}"/>
          </ac:spMkLst>
        </pc:spChg>
        <pc:spChg chg="add mod">
          <ac:chgData name="Juan Carlos Cortina" userId="9087608c355f1bd9" providerId="LiveId" clId="{08E39635-875C-4300-B930-A617D0B5F7E5}" dt="2020-03-20T20:30:33.942" v="130" actId="1076"/>
          <ac:spMkLst>
            <pc:docMk/>
            <pc:sldMk cId="3235568970" sldId="323"/>
            <ac:spMk id="9" creationId="{E748615D-3A38-44D3-A373-2351345F5E47}"/>
          </ac:spMkLst>
        </pc:spChg>
        <pc:spChg chg="add mod">
          <ac:chgData name="Juan Carlos Cortina" userId="9087608c355f1bd9" providerId="LiveId" clId="{08E39635-875C-4300-B930-A617D0B5F7E5}" dt="2020-03-20T20:30:42.502" v="132" actId="1076"/>
          <ac:spMkLst>
            <pc:docMk/>
            <pc:sldMk cId="3235568970" sldId="323"/>
            <ac:spMk id="11" creationId="{0162FE38-6848-4690-8A1A-CADAFF0CB0CD}"/>
          </ac:spMkLst>
        </pc:spChg>
        <pc:picChg chg="add mod">
          <ac:chgData name="Juan Carlos Cortina" userId="9087608c355f1bd9" providerId="LiveId" clId="{08E39635-875C-4300-B930-A617D0B5F7E5}" dt="2020-03-20T20:30:37.715" v="131" actId="1076"/>
          <ac:picMkLst>
            <pc:docMk/>
            <pc:sldMk cId="3235568970" sldId="323"/>
            <ac:picMk id="10" creationId="{31268750-6C60-4B5D-B217-D31E37CD6795}"/>
          </ac:picMkLst>
        </pc:picChg>
      </pc:sldChg>
      <pc:sldChg chg="addSp modSp">
        <pc:chgData name="Juan Carlos Cortina" userId="9087608c355f1bd9" providerId="LiveId" clId="{08E39635-875C-4300-B930-A617D0B5F7E5}" dt="2020-03-20T20:45:44.665" v="226" actId="1076"/>
        <pc:sldMkLst>
          <pc:docMk/>
          <pc:sldMk cId="127752254" sldId="327"/>
        </pc:sldMkLst>
        <pc:spChg chg="mod">
          <ac:chgData name="Juan Carlos Cortina" userId="9087608c355f1bd9" providerId="LiveId" clId="{08E39635-875C-4300-B930-A617D0B5F7E5}" dt="2020-03-20T20:45:44.665" v="226" actId="1076"/>
          <ac:spMkLst>
            <pc:docMk/>
            <pc:sldMk cId="127752254" sldId="327"/>
            <ac:spMk id="2" creationId="{342A336B-B0E7-46D8-A759-5CDB8D8EE285}"/>
          </ac:spMkLst>
        </pc:spChg>
        <pc:spChg chg="add mod">
          <ac:chgData name="Juan Carlos Cortina" userId="9087608c355f1bd9" providerId="LiveId" clId="{08E39635-875C-4300-B930-A617D0B5F7E5}" dt="2020-03-20T20:45:22.754" v="224" actId="1076"/>
          <ac:spMkLst>
            <pc:docMk/>
            <pc:sldMk cId="127752254" sldId="327"/>
            <ac:spMk id="7" creationId="{092CB81B-DDAD-44C0-89D6-BA1B233DA626}"/>
          </ac:spMkLst>
        </pc:spChg>
        <pc:spChg chg="add mod">
          <ac:chgData name="Juan Carlos Cortina" userId="9087608c355f1bd9" providerId="LiveId" clId="{08E39635-875C-4300-B930-A617D0B5F7E5}" dt="2020-03-20T20:45:14.548" v="222" actId="1076"/>
          <ac:spMkLst>
            <pc:docMk/>
            <pc:sldMk cId="127752254" sldId="327"/>
            <ac:spMk id="8" creationId="{71FBFF52-B587-47D5-802D-50922F4E069F}"/>
          </ac:spMkLst>
        </pc:spChg>
        <pc:picChg chg="add mod">
          <ac:chgData name="Juan Carlos Cortina" userId="9087608c355f1bd9" providerId="LiveId" clId="{08E39635-875C-4300-B930-A617D0B5F7E5}" dt="2020-03-20T20:45:18.076" v="223" actId="1076"/>
          <ac:picMkLst>
            <pc:docMk/>
            <pc:sldMk cId="127752254" sldId="327"/>
            <ac:picMk id="9" creationId="{F294550C-30CB-4963-B1CF-E9AFC6AB165A}"/>
          </ac:picMkLst>
        </pc:picChg>
      </pc:sldChg>
      <pc:sldChg chg="modSp">
        <pc:chgData name="Juan Carlos Cortina" userId="9087608c355f1bd9" providerId="LiveId" clId="{08E39635-875C-4300-B930-A617D0B5F7E5}" dt="2020-03-20T20:31:42.910" v="141" actId="113"/>
        <pc:sldMkLst>
          <pc:docMk/>
          <pc:sldMk cId="1406859602" sldId="328"/>
        </pc:sldMkLst>
        <pc:spChg chg="mod">
          <ac:chgData name="Juan Carlos Cortina" userId="9087608c355f1bd9" providerId="LiveId" clId="{08E39635-875C-4300-B930-A617D0B5F7E5}" dt="2020-03-20T20:31:42.910" v="141" actId="113"/>
          <ac:spMkLst>
            <pc:docMk/>
            <pc:sldMk cId="1406859602" sldId="328"/>
            <ac:spMk id="5" creationId="{00000000-0000-0000-0000-000000000000}"/>
          </ac:spMkLst>
        </pc:spChg>
      </pc:sldChg>
      <pc:sldChg chg="delSp">
        <pc:chgData name="Juan Carlos Cortina" userId="9087608c355f1bd9" providerId="LiveId" clId="{08E39635-875C-4300-B930-A617D0B5F7E5}" dt="2020-03-20T20:45:02.444" v="220" actId="478"/>
        <pc:sldMkLst>
          <pc:docMk/>
          <pc:sldMk cId="2538792645" sldId="331"/>
        </pc:sldMkLst>
        <pc:spChg chg="del">
          <ac:chgData name="Juan Carlos Cortina" userId="9087608c355f1bd9" providerId="LiveId" clId="{08E39635-875C-4300-B930-A617D0B5F7E5}" dt="2020-03-20T20:45:02.444" v="220" actId="478"/>
          <ac:spMkLst>
            <pc:docMk/>
            <pc:sldMk cId="2538792645" sldId="331"/>
            <ac:spMk id="9" creationId="{6CFEF986-9C04-4215-9DED-B51F9421DCF4}"/>
          </ac:spMkLst>
        </pc:spChg>
      </pc:sldChg>
      <pc:sldChg chg="addSp delSp modSp del">
        <pc:chgData name="Juan Carlos Cortina" userId="9087608c355f1bd9" providerId="LiveId" clId="{08E39635-875C-4300-B930-A617D0B5F7E5}" dt="2020-03-20T21:04:03.172" v="245" actId="47"/>
        <pc:sldMkLst>
          <pc:docMk/>
          <pc:sldMk cId="1216414265" sldId="332"/>
        </pc:sldMkLst>
        <pc:spChg chg="del">
          <ac:chgData name="Juan Carlos Cortina" userId="9087608c355f1bd9" providerId="LiveId" clId="{08E39635-875C-4300-B930-A617D0B5F7E5}" dt="2020-03-20T20:29:05.370" v="117" actId="478"/>
          <ac:spMkLst>
            <pc:docMk/>
            <pc:sldMk cId="1216414265" sldId="332"/>
            <ac:spMk id="5" creationId="{33608328-8F93-4390-9AE6-2E0886C0A80A}"/>
          </ac:spMkLst>
        </pc:spChg>
        <pc:spChg chg="add del mod">
          <ac:chgData name="Juan Carlos Cortina" userId="9087608c355f1bd9" providerId="LiveId" clId="{08E39635-875C-4300-B930-A617D0B5F7E5}" dt="2020-03-20T20:29:08.523" v="118" actId="478"/>
          <ac:spMkLst>
            <pc:docMk/>
            <pc:sldMk cId="1216414265" sldId="332"/>
            <ac:spMk id="9" creationId="{5FAFEA8F-E2B4-4B38-A7EA-6243898D9DBE}"/>
          </ac:spMkLst>
        </pc:spChg>
        <pc:spChg chg="add mod">
          <ac:chgData name="Juan Carlos Cortina" userId="9087608c355f1bd9" providerId="LiveId" clId="{08E39635-875C-4300-B930-A617D0B5F7E5}" dt="2020-03-20T20:29:32.431" v="122" actId="1076"/>
          <ac:spMkLst>
            <pc:docMk/>
            <pc:sldMk cId="1216414265" sldId="332"/>
            <ac:spMk id="10" creationId="{4BD29F11-761D-4206-BDA2-CE7A89D5AE11}"/>
          </ac:spMkLst>
        </pc:spChg>
        <pc:spChg chg="add mod">
          <ac:chgData name="Juan Carlos Cortina" userId="9087608c355f1bd9" providerId="LiveId" clId="{08E39635-875C-4300-B930-A617D0B5F7E5}" dt="2020-03-20T20:29:22.948" v="120" actId="1076"/>
          <ac:spMkLst>
            <pc:docMk/>
            <pc:sldMk cId="1216414265" sldId="332"/>
            <ac:spMk id="11" creationId="{E8C37BB5-BD87-4079-9699-86AB6ACEFAC0}"/>
          </ac:spMkLst>
        </pc:spChg>
        <pc:picChg chg="add del mod modCrop">
          <ac:chgData name="Juan Carlos Cortina" userId="9087608c355f1bd9" providerId="LiveId" clId="{08E39635-875C-4300-B930-A617D0B5F7E5}" dt="2020-03-20T21:03:19.946" v="239" actId="478"/>
          <ac:picMkLst>
            <pc:docMk/>
            <pc:sldMk cId="1216414265" sldId="332"/>
            <ac:picMk id="3" creationId="{89EBCE88-7621-4353-B44B-A901CDF8C181}"/>
          </ac:picMkLst>
        </pc:picChg>
        <pc:picChg chg="del mod">
          <ac:chgData name="Juan Carlos Cortina" userId="9087608c355f1bd9" providerId="LiveId" clId="{08E39635-875C-4300-B930-A617D0B5F7E5}" dt="2020-03-20T21:00:58.557" v="227" actId="478"/>
          <ac:picMkLst>
            <pc:docMk/>
            <pc:sldMk cId="1216414265" sldId="332"/>
            <ac:picMk id="4" creationId="{0DD9EAFD-11D9-48E8-B2C4-7886017693E1}"/>
          </ac:picMkLst>
        </pc:picChg>
        <pc:picChg chg="add mod">
          <ac:chgData name="Juan Carlos Cortina" userId="9087608c355f1bd9" providerId="LiveId" clId="{08E39635-875C-4300-B930-A617D0B5F7E5}" dt="2020-03-20T20:29:28.382" v="121" actId="1076"/>
          <ac:picMkLst>
            <pc:docMk/>
            <pc:sldMk cId="1216414265" sldId="332"/>
            <ac:picMk id="12" creationId="{ED2DDC30-F145-4183-8B56-3DFB8C3B28F0}"/>
          </ac:picMkLst>
        </pc:picChg>
      </pc:sldChg>
      <pc:sldChg chg="addSp delSp modSp add">
        <pc:chgData name="Juan Carlos Cortina" userId="9087608c355f1bd9" providerId="LiveId" clId="{08E39635-875C-4300-B930-A617D0B5F7E5}" dt="2020-03-20T20:28:56.778" v="115" actId="1076"/>
        <pc:sldMkLst>
          <pc:docMk/>
          <pc:sldMk cId="1140394887" sldId="333"/>
        </pc:sldMkLst>
        <pc:spChg chg="del">
          <ac:chgData name="Juan Carlos Cortina" userId="9087608c355f1bd9" providerId="LiveId" clId="{08E39635-875C-4300-B930-A617D0B5F7E5}" dt="2020-03-20T20:16:56.899" v="47" actId="478"/>
          <ac:spMkLst>
            <pc:docMk/>
            <pc:sldMk cId="1140394887" sldId="333"/>
            <ac:spMk id="2" creationId="{5AB3ACE1-48C6-4D49-8F29-5117015D0CE0}"/>
          </ac:spMkLst>
        </pc:spChg>
        <pc:spChg chg="del">
          <ac:chgData name="Juan Carlos Cortina" userId="9087608c355f1bd9" providerId="LiveId" clId="{08E39635-875C-4300-B930-A617D0B5F7E5}" dt="2020-03-20T20:16:56.899" v="47" actId="478"/>
          <ac:spMkLst>
            <pc:docMk/>
            <pc:sldMk cId="1140394887" sldId="333"/>
            <ac:spMk id="3" creationId="{CE14A547-CE60-48F4-8E1A-D4CB6F36A5C8}"/>
          </ac:spMkLst>
        </pc:spChg>
        <pc:spChg chg="add del mod">
          <ac:chgData name="Juan Carlos Cortina" userId="9087608c355f1bd9" providerId="LiveId" clId="{08E39635-875C-4300-B930-A617D0B5F7E5}" dt="2020-03-20T20:28:49.245" v="113" actId="478"/>
          <ac:spMkLst>
            <pc:docMk/>
            <pc:sldMk cId="1140394887" sldId="333"/>
            <ac:spMk id="4" creationId="{2C5539F3-F214-4B0F-BDCE-E2C12E1E4BB6}"/>
          </ac:spMkLst>
        </pc:spChg>
        <pc:spChg chg="add mod">
          <ac:chgData name="Juan Carlos Cortina" userId="9087608c355f1bd9" providerId="LiveId" clId="{08E39635-875C-4300-B930-A617D0B5F7E5}" dt="2020-03-20T20:28:32.776" v="110" actId="1076"/>
          <ac:spMkLst>
            <pc:docMk/>
            <pc:sldMk cId="1140394887" sldId="333"/>
            <ac:spMk id="10" creationId="{0AAAB57E-ECF6-4D2E-BE54-011DA0972F60}"/>
          </ac:spMkLst>
        </pc:spChg>
        <pc:spChg chg="add mod">
          <ac:chgData name="Juan Carlos Cortina" userId="9087608c355f1bd9" providerId="LiveId" clId="{08E39635-875C-4300-B930-A617D0B5F7E5}" dt="2020-03-20T20:28:56.778" v="115" actId="1076"/>
          <ac:spMkLst>
            <pc:docMk/>
            <pc:sldMk cId="1140394887" sldId="333"/>
            <ac:spMk id="12" creationId="{5396D989-E2E8-4B82-94BD-DFD1EDF21C2B}"/>
          </ac:spMkLst>
        </pc:spChg>
        <pc:spChg chg="add del mod">
          <ac:chgData name="Juan Carlos Cortina" userId="9087608c355f1bd9" providerId="LiveId" clId="{08E39635-875C-4300-B930-A617D0B5F7E5}" dt="2020-03-20T20:28:51.870" v="114" actId="478"/>
          <ac:spMkLst>
            <pc:docMk/>
            <pc:sldMk cId="1140394887" sldId="333"/>
            <ac:spMk id="14" creationId="{37FB43CA-F049-411C-B737-65934D8D0C5F}"/>
          </ac:spMkLst>
        </pc:spChg>
        <pc:graphicFrameChg chg="add del mod">
          <ac:chgData name="Juan Carlos Cortina" userId="9087608c355f1bd9" providerId="LiveId" clId="{08E39635-875C-4300-B930-A617D0B5F7E5}" dt="2020-03-20T20:27:08.014" v="70" actId="478"/>
          <ac:graphicFrameMkLst>
            <pc:docMk/>
            <pc:sldMk cId="1140394887" sldId="333"/>
            <ac:graphicFrameMk id="8" creationId="{B6C77FF6-0DF3-4208-B81A-1E98368A0B95}"/>
          </ac:graphicFrameMkLst>
        </pc:graphicFrameChg>
        <pc:picChg chg="add">
          <ac:chgData name="Juan Carlos Cortina" userId="9087608c355f1bd9" providerId="LiveId" clId="{08E39635-875C-4300-B930-A617D0B5F7E5}" dt="2020-03-20T20:16:57.932" v="48"/>
          <ac:picMkLst>
            <pc:docMk/>
            <pc:sldMk cId="1140394887" sldId="333"/>
            <ac:picMk id="5" creationId="{D65770A3-9B8B-4C2D-8FEA-C459CEE56DD4}"/>
          </ac:picMkLst>
        </pc:picChg>
        <pc:picChg chg="add">
          <ac:chgData name="Juan Carlos Cortina" userId="9087608c355f1bd9" providerId="LiveId" clId="{08E39635-875C-4300-B930-A617D0B5F7E5}" dt="2020-03-20T20:16:57.932" v="48"/>
          <ac:picMkLst>
            <pc:docMk/>
            <pc:sldMk cId="1140394887" sldId="333"/>
            <ac:picMk id="6" creationId="{5437C74C-E54A-4E52-B012-2DF29E32531F}"/>
          </ac:picMkLst>
        </pc:picChg>
        <pc:picChg chg="add del">
          <ac:chgData name="Juan Carlos Cortina" userId="9087608c355f1bd9" providerId="LiveId" clId="{08E39635-875C-4300-B930-A617D0B5F7E5}" dt="2020-03-20T20:26:25.357" v="68" actId="478"/>
          <ac:picMkLst>
            <pc:docMk/>
            <pc:sldMk cId="1140394887" sldId="333"/>
            <ac:picMk id="7" creationId="{C5FA96AB-D754-47D6-8FB8-A9AEE3F1A0DF}"/>
          </ac:picMkLst>
        </pc:picChg>
        <pc:picChg chg="add mod">
          <ac:chgData name="Juan Carlos Cortina" userId="9087608c355f1bd9" providerId="LiveId" clId="{08E39635-875C-4300-B930-A617D0B5F7E5}" dt="2020-03-20T20:28:08.166" v="108" actId="1037"/>
          <ac:picMkLst>
            <pc:docMk/>
            <pc:sldMk cId="1140394887" sldId="333"/>
            <ac:picMk id="9" creationId="{8D7B39C0-0380-44D1-89E6-584C6BA04C83}"/>
          </ac:picMkLst>
        </pc:picChg>
        <pc:picChg chg="add mod">
          <ac:chgData name="Juan Carlos Cortina" userId="9087608c355f1bd9" providerId="LiveId" clId="{08E39635-875C-4300-B930-A617D0B5F7E5}" dt="2020-03-20T20:28:36.126" v="111" actId="1076"/>
          <ac:picMkLst>
            <pc:docMk/>
            <pc:sldMk cId="1140394887" sldId="333"/>
            <ac:picMk id="11" creationId="{40996A05-FAEA-425F-93A7-B8B08A655F48}"/>
          </ac:picMkLst>
        </pc:picChg>
      </pc:sldChg>
      <pc:sldChg chg="addSp delSp modSp add">
        <pc:chgData name="Juan Carlos Cortina" userId="9087608c355f1bd9" providerId="LiveId" clId="{08E39635-875C-4300-B930-A617D0B5F7E5}" dt="2020-03-20T20:43:50.774" v="217" actId="2085"/>
        <pc:sldMkLst>
          <pc:docMk/>
          <pc:sldMk cId="2369086179" sldId="334"/>
        </pc:sldMkLst>
        <pc:spChg chg="del">
          <ac:chgData name="Juan Carlos Cortina" userId="9087608c355f1bd9" providerId="LiveId" clId="{08E39635-875C-4300-B930-A617D0B5F7E5}" dt="2020-03-20T20:38:29.371" v="191" actId="478"/>
          <ac:spMkLst>
            <pc:docMk/>
            <pc:sldMk cId="2369086179" sldId="334"/>
            <ac:spMk id="2" creationId="{9674842E-D395-4DF9-992A-BABE57E8D394}"/>
          </ac:spMkLst>
        </pc:spChg>
        <pc:spChg chg="del">
          <ac:chgData name="Juan Carlos Cortina" userId="9087608c355f1bd9" providerId="LiveId" clId="{08E39635-875C-4300-B930-A617D0B5F7E5}" dt="2020-03-20T20:38:29.371" v="191" actId="478"/>
          <ac:spMkLst>
            <pc:docMk/>
            <pc:sldMk cId="2369086179" sldId="334"/>
            <ac:spMk id="3" creationId="{66AA8B48-2EA4-4280-8476-236BF701A557}"/>
          </ac:spMkLst>
        </pc:spChg>
        <pc:spChg chg="del">
          <ac:chgData name="Juan Carlos Cortina" userId="9087608c355f1bd9" providerId="LiveId" clId="{08E39635-875C-4300-B930-A617D0B5F7E5}" dt="2020-03-20T20:38:29.371" v="191" actId="478"/>
          <ac:spMkLst>
            <pc:docMk/>
            <pc:sldMk cId="2369086179" sldId="334"/>
            <ac:spMk id="4" creationId="{7BEB0833-FCC0-498E-AB75-E2C71650836B}"/>
          </ac:spMkLst>
        </pc:spChg>
        <pc:spChg chg="add mod">
          <ac:chgData name="Juan Carlos Cortina" userId="9087608c355f1bd9" providerId="LiveId" clId="{08E39635-875C-4300-B930-A617D0B5F7E5}" dt="2020-03-20T20:38:48.673" v="193" actId="1076"/>
          <ac:spMkLst>
            <pc:docMk/>
            <pc:sldMk cId="2369086179" sldId="334"/>
            <ac:spMk id="5" creationId="{E81B17FA-90C9-4CA0-A321-DFC2A84E4D80}"/>
          </ac:spMkLst>
        </pc:spChg>
        <pc:spChg chg="add mod">
          <ac:chgData name="Juan Carlos Cortina" userId="9087608c355f1bd9" providerId="LiveId" clId="{08E39635-875C-4300-B930-A617D0B5F7E5}" dt="2020-03-20T20:38:59.884" v="195" actId="1076"/>
          <ac:spMkLst>
            <pc:docMk/>
            <pc:sldMk cId="2369086179" sldId="334"/>
            <ac:spMk id="7" creationId="{174CBD5A-7663-4E1A-A115-0DA3C9060D24}"/>
          </ac:spMkLst>
        </pc:spChg>
        <pc:spChg chg="add mod">
          <ac:chgData name="Juan Carlos Cortina" userId="9087608c355f1bd9" providerId="LiveId" clId="{08E39635-875C-4300-B930-A617D0B5F7E5}" dt="2020-03-20T20:43:50.774" v="217" actId="2085"/>
          <ac:spMkLst>
            <pc:docMk/>
            <pc:sldMk cId="2369086179" sldId="334"/>
            <ac:spMk id="13" creationId="{A5D14A01-0900-443C-89C5-37C556E4D006}"/>
          </ac:spMkLst>
        </pc:spChg>
        <pc:picChg chg="add mod">
          <ac:chgData name="Juan Carlos Cortina" userId="9087608c355f1bd9" providerId="LiveId" clId="{08E39635-875C-4300-B930-A617D0B5F7E5}" dt="2020-03-20T20:38:52.065" v="194" actId="1076"/>
          <ac:picMkLst>
            <pc:docMk/>
            <pc:sldMk cId="2369086179" sldId="334"/>
            <ac:picMk id="6" creationId="{267FA148-66AF-410D-A9F5-1DDDA8EB1EB0}"/>
          </ac:picMkLst>
        </pc:picChg>
        <pc:picChg chg="add">
          <ac:chgData name="Juan Carlos Cortina" userId="9087608c355f1bd9" providerId="LiveId" clId="{08E39635-875C-4300-B930-A617D0B5F7E5}" dt="2020-03-20T20:39:07.872" v="196"/>
          <ac:picMkLst>
            <pc:docMk/>
            <pc:sldMk cId="2369086179" sldId="334"/>
            <ac:picMk id="8" creationId="{FE47EFC3-D462-409F-AA52-7BB6BC601B8B}"/>
          </ac:picMkLst>
        </pc:picChg>
        <pc:picChg chg="add">
          <ac:chgData name="Juan Carlos Cortina" userId="9087608c355f1bd9" providerId="LiveId" clId="{08E39635-875C-4300-B930-A617D0B5F7E5}" dt="2020-03-20T20:39:07.872" v="196"/>
          <ac:picMkLst>
            <pc:docMk/>
            <pc:sldMk cId="2369086179" sldId="334"/>
            <ac:picMk id="9" creationId="{64E4173C-1396-4603-91E2-DB4E1D9AB0C2}"/>
          </ac:picMkLst>
        </pc:picChg>
        <pc:picChg chg="add mod ord">
          <ac:chgData name="Juan Carlos Cortina" userId="9087608c355f1bd9" providerId="LiveId" clId="{08E39635-875C-4300-B930-A617D0B5F7E5}" dt="2020-03-20T20:43:28.038" v="214" actId="1076"/>
          <ac:picMkLst>
            <pc:docMk/>
            <pc:sldMk cId="2369086179" sldId="334"/>
            <ac:picMk id="11" creationId="{B952D26D-BEA9-4F2A-A5BB-807A60D5B271}"/>
          </ac:picMkLst>
        </pc:picChg>
        <pc:picChg chg="add mod modCrop">
          <ac:chgData name="Juan Carlos Cortina" userId="9087608c355f1bd9" providerId="LiveId" clId="{08E39635-875C-4300-B930-A617D0B5F7E5}" dt="2020-03-20T20:42:58.623" v="209" actId="1076"/>
          <ac:picMkLst>
            <pc:docMk/>
            <pc:sldMk cId="2369086179" sldId="334"/>
            <ac:picMk id="12" creationId="{6E58E14D-345C-4932-BD24-9F8892FCB911}"/>
          </ac:picMkLst>
        </pc:picChg>
      </pc:sldChg>
      <pc:sldChg chg="addSp delSp modSp add">
        <pc:chgData name="Juan Carlos Cortina" userId="9087608c355f1bd9" providerId="LiveId" clId="{08E39635-875C-4300-B930-A617D0B5F7E5}" dt="2020-03-20T21:16:54.916" v="360" actId="1076"/>
        <pc:sldMkLst>
          <pc:docMk/>
          <pc:sldMk cId="2861918632" sldId="335"/>
        </pc:sldMkLst>
        <pc:spChg chg="del">
          <ac:chgData name="Juan Carlos Cortina" userId="9087608c355f1bd9" providerId="LiveId" clId="{08E39635-875C-4300-B930-A617D0B5F7E5}" dt="2020-03-20T21:03:45.167" v="241" actId="478"/>
          <ac:spMkLst>
            <pc:docMk/>
            <pc:sldMk cId="2861918632" sldId="335"/>
            <ac:spMk id="2" creationId="{4CBA3BB2-7238-5248-B5AD-76F59DABB651}"/>
          </ac:spMkLst>
        </pc:spChg>
        <pc:spChg chg="add del mod">
          <ac:chgData name="Juan Carlos Cortina" userId="9087608c355f1bd9" providerId="LiveId" clId="{08E39635-875C-4300-B930-A617D0B5F7E5}" dt="2020-03-20T21:03:47.716" v="242" actId="478"/>
          <ac:spMkLst>
            <pc:docMk/>
            <pc:sldMk cId="2861918632" sldId="335"/>
            <ac:spMk id="4" creationId="{9C1A1246-6853-4B42-8287-D1DF4A7431AF}"/>
          </ac:spMkLst>
        </pc:spChg>
        <pc:spChg chg="mod">
          <ac:chgData name="Juan Carlos Cortina" userId="9087608c355f1bd9" providerId="LiveId" clId="{08E39635-875C-4300-B930-A617D0B5F7E5}" dt="2020-03-20T21:16:45.851" v="358" actId="1076"/>
          <ac:spMkLst>
            <pc:docMk/>
            <pc:sldMk cId="2861918632" sldId="335"/>
            <ac:spMk id="8" creationId="{656FB6E7-4FF2-9E4B-AEFF-79F4E64EC24E}"/>
          </ac:spMkLst>
        </pc:spChg>
        <pc:spChg chg="mod">
          <ac:chgData name="Juan Carlos Cortina" userId="9087608c355f1bd9" providerId="LiveId" clId="{08E39635-875C-4300-B930-A617D0B5F7E5}" dt="2020-03-20T21:16:45.851" v="358" actId="1076"/>
          <ac:spMkLst>
            <pc:docMk/>
            <pc:sldMk cId="2861918632" sldId="335"/>
            <ac:spMk id="9" creationId="{8F8763A0-2D4C-9244-9E80-C35226D1E12F}"/>
          </ac:spMkLst>
        </pc:spChg>
        <pc:spChg chg="mod">
          <ac:chgData name="Juan Carlos Cortina" userId="9087608c355f1bd9" providerId="LiveId" clId="{08E39635-875C-4300-B930-A617D0B5F7E5}" dt="2020-03-20T21:16:45.851" v="358" actId="1076"/>
          <ac:spMkLst>
            <pc:docMk/>
            <pc:sldMk cId="2861918632" sldId="335"/>
            <ac:spMk id="10" creationId="{2FEF0DC9-F0D4-D448-A80F-6688E5C9F2F5}"/>
          </ac:spMkLst>
        </pc:spChg>
        <pc:spChg chg="mod">
          <ac:chgData name="Juan Carlos Cortina" userId="9087608c355f1bd9" providerId="LiveId" clId="{08E39635-875C-4300-B930-A617D0B5F7E5}" dt="2020-03-20T21:16:45.851" v="358" actId="1076"/>
          <ac:spMkLst>
            <pc:docMk/>
            <pc:sldMk cId="2861918632" sldId="335"/>
            <ac:spMk id="11" creationId="{2A97593F-855A-0447-94F0-F5EF5C55A9DC}"/>
          </ac:spMkLst>
        </pc:spChg>
        <pc:spChg chg="mod">
          <ac:chgData name="Juan Carlos Cortina" userId="9087608c355f1bd9" providerId="LiveId" clId="{08E39635-875C-4300-B930-A617D0B5F7E5}" dt="2020-03-20T21:16:45.851" v="358" actId="1076"/>
          <ac:spMkLst>
            <pc:docMk/>
            <pc:sldMk cId="2861918632" sldId="335"/>
            <ac:spMk id="16" creationId="{8AD4313B-7B1C-EF44-A880-24FB48280396}"/>
          </ac:spMkLst>
        </pc:spChg>
        <pc:spChg chg="mod">
          <ac:chgData name="Juan Carlos Cortina" userId="9087608c355f1bd9" providerId="LiveId" clId="{08E39635-875C-4300-B930-A617D0B5F7E5}" dt="2020-03-20T21:16:45.851" v="358" actId="1076"/>
          <ac:spMkLst>
            <pc:docMk/>
            <pc:sldMk cId="2861918632" sldId="335"/>
            <ac:spMk id="17" creationId="{7FC7B9FD-6222-5A41-A3DD-C58D366213C0}"/>
          </ac:spMkLst>
        </pc:spChg>
        <pc:spChg chg="mod">
          <ac:chgData name="Juan Carlos Cortina" userId="9087608c355f1bd9" providerId="LiveId" clId="{08E39635-875C-4300-B930-A617D0B5F7E5}" dt="2020-03-20T21:16:45.851" v="358" actId="1076"/>
          <ac:spMkLst>
            <pc:docMk/>
            <pc:sldMk cId="2861918632" sldId="335"/>
            <ac:spMk id="18" creationId="{8B77AAEB-7D93-B143-9015-61083F9B5839}"/>
          </ac:spMkLst>
        </pc:spChg>
        <pc:spChg chg="mod">
          <ac:chgData name="Juan Carlos Cortina" userId="9087608c355f1bd9" providerId="LiveId" clId="{08E39635-875C-4300-B930-A617D0B5F7E5}" dt="2020-03-20T21:16:45.851" v="358" actId="1076"/>
          <ac:spMkLst>
            <pc:docMk/>
            <pc:sldMk cId="2861918632" sldId="335"/>
            <ac:spMk id="19" creationId="{5A7DB515-D5D7-204B-84D2-3CD7E7CDCF8F}"/>
          </ac:spMkLst>
        </pc:spChg>
        <pc:spChg chg="mod">
          <ac:chgData name="Juan Carlos Cortina" userId="9087608c355f1bd9" providerId="LiveId" clId="{08E39635-875C-4300-B930-A617D0B5F7E5}" dt="2020-03-20T21:16:49.391" v="359" actId="1076"/>
          <ac:spMkLst>
            <pc:docMk/>
            <pc:sldMk cId="2861918632" sldId="335"/>
            <ac:spMk id="20" creationId="{277AE358-C13C-794E-AB74-7308257D6B6C}"/>
          </ac:spMkLst>
        </pc:spChg>
        <pc:spChg chg="add mod">
          <ac:chgData name="Juan Carlos Cortina" userId="9087608c355f1bd9" providerId="LiveId" clId="{08E39635-875C-4300-B930-A617D0B5F7E5}" dt="2020-03-20T21:08:59.082" v="246" actId="1076"/>
          <ac:spMkLst>
            <pc:docMk/>
            <pc:sldMk cId="2861918632" sldId="335"/>
            <ac:spMk id="24" creationId="{B20B96E4-A43E-4FE1-81D7-3EA6A6C19EAC}"/>
          </ac:spMkLst>
        </pc:spChg>
        <pc:spChg chg="add mod">
          <ac:chgData name="Juan Carlos Cortina" userId="9087608c355f1bd9" providerId="LiveId" clId="{08E39635-875C-4300-B930-A617D0B5F7E5}" dt="2020-03-20T21:08:59.082" v="246" actId="1076"/>
          <ac:spMkLst>
            <pc:docMk/>
            <pc:sldMk cId="2861918632" sldId="335"/>
            <ac:spMk id="25" creationId="{40F3F7AA-7F98-4392-8CB0-83D22CF72545}"/>
          </ac:spMkLst>
        </pc:spChg>
        <pc:spChg chg="add mod">
          <ac:chgData name="Juan Carlos Cortina" userId="9087608c355f1bd9" providerId="LiveId" clId="{08E39635-875C-4300-B930-A617D0B5F7E5}" dt="2020-03-20T21:16:54.916" v="360" actId="1076"/>
          <ac:spMkLst>
            <pc:docMk/>
            <pc:sldMk cId="2861918632" sldId="335"/>
            <ac:spMk id="27" creationId="{52FFBEA2-E5D6-468E-90DD-E866F50AF82C}"/>
          </ac:spMkLst>
        </pc:spChg>
        <pc:graphicFrameChg chg="mod">
          <ac:chgData name="Juan Carlos Cortina" userId="9087608c355f1bd9" providerId="LiveId" clId="{08E39635-875C-4300-B930-A617D0B5F7E5}" dt="2020-03-20T21:11:19.547" v="279" actId="1076"/>
          <ac:graphicFrameMkLst>
            <pc:docMk/>
            <pc:sldMk cId="2861918632" sldId="335"/>
            <ac:graphicFrameMk id="7" creationId="{3581133D-C8A0-CE4F-8781-855E4BEFC13B}"/>
          </ac:graphicFrameMkLst>
        </pc:graphicFrameChg>
        <pc:picChg chg="add">
          <ac:chgData name="Juan Carlos Cortina" userId="9087608c355f1bd9" providerId="LiveId" clId="{08E39635-875C-4300-B930-A617D0B5F7E5}" dt="2020-03-20T21:03:59.457" v="244"/>
          <ac:picMkLst>
            <pc:docMk/>
            <pc:sldMk cId="2861918632" sldId="335"/>
            <ac:picMk id="21" creationId="{CC3FE6D5-9F88-42FF-ACA4-BF387EBB1A10}"/>
          </ac:picMkLst>
        </pc:picChg>
        <pc:picChg chg="del">
          <ac:chgData name="Juan Carlos Cortina" userId="9087608c355f1bd9" providerId="LiveId" clId="{08E39635-875C-4300-B930-A617D0B5F7E5}" dt="2020-03-20T21:03:50.519" v="243" actId="478"/>
          <ac:picMkLst>
            <pc:docMk/>
            <pc:sldMk cId="2861918632" sldId="335"/>
            <ac:picMk id="22" creationId="{A8DC6058-F036-294C-B585-706132F07AFC}"/>
          </ac:picMkLst>
        </pc:picChg>
        <pc:picChg chg="add">
          <ac:chgData name="Juan Carlos Cortina" userId="9087608c355f1bd9" providerId="LiveId" clId="{08E39635-875C-4300-B930-A617D0B5F7E5}" dt="2020-03-20T21:03:59.457" v="244"/>
          <ac:picMkLst>
            <pc:docMk/>
            <pc:sldMk cId="2861918632" sldId="335"/>
            <ac:picMk id="23" creationId="{78F53D2D-29C5-4CA5-869E-7AF29E5A102E}"/>
          </ac:picMkLst>
        </pc:picChg>
        <pc:picChg chg="add mod">
          <ac:chgData name="Juan Carlos Cortina" userId="9087608c355f1bd9" providerId="LiveId" clId="{08E39635-875C-4300-B930-A617D0B5F7E5}" dt="2020-03-20T21:08:59.082" v="246" actId="1076"/>
          <ac:picMkLst>
            <pc:docMk/>
            <pc:sldMk cId="2861918632" sldId="335"/>
            <ac:picMk id="26" creationId="{CB1A4574-4408-42DD-8376-8F4900ECD5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B7C18-8479-421F-A6CC-73F44A947377}" type="datetimeFigureOut">
              <a:rPr lang="es-CL" smtClean="0"/>
              <a:pPr/>
              <a:t>25-04-2020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447DE-B7EB-4FAE-BF61-A9B670C88F2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78999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47DE-B7EB-4FAE-BF61-A9B670C88F2B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970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47DE-B7EB-4FAE-BF61-A9B670C88F2B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8416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3147-EBB3-4238-8894-6FFCABCED9F7}" type="datetimeFigureOut">
              <a:rPr lang="es-CL" smtClean="0"/>
              <a:pPr/>
              <a:t>25-04-2020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EBDF-6779-4C25-A0E9-DBE53E6167D8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74870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3147-EBB3-4238-8894-6FFCABCED9F7}" type="datetimeFigureOut">
              <a:rPr lang="es-CL" smtClean="0"/>
              <a:pPr/>
              <a:t>25-04-2020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EBDF-6779-4C25-A0E9-DBE53E6167D8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67481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3147-EBB3-4238-8894-6FFCABCED9F7}" type="datetimeFigureOut">
              <a:rPr lang="es-CL" smtClean="0"/>
              <a:pPr/>
              <a:t>25-04-2020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EBDF-6779-4C25-A0E9-DBE53E6167D8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03261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441982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3147-EBB3-4238-8894-6FFCABCED9F7}" type="datetimeFigureOut">
              <a:rPr lang="es-CL" smtClean="0"/>
              <a:pPr/>
              <a:t>25-04-2020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EBDF-6779-4C25-A0E9-DBE53E6167D8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7993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3147-EBB3-4238-8894-6FFCABCED9F7}" type="datetimeFigureOut">
              <a:rPr lang="es-CL" smtClean="0"/>
              <a:pPr/>
              <a:t>25-04-2020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EBDF-6779-4C25-A0E9-DBE53E6167D8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87678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3147-EBB3-4238-8894-6FFCABCED9F7}" type="datetimeFigureOut">
              <a:rPr lang="es-CL" smtClean="0"/>
              <a:pPr/>
              <a:t>25-04-2020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EBDF-6779-4C25-A0E9-DBE53E6167D8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53610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3147-EBB3-4238-8894-6FFCABCED9F7}" type="datetimeFigureOut">
              <a:rPr lang="es-CL" smtClean="0"/>
              <a:pPr/>
              <a:t>25-04-2020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EBDF-6779-4C25-A0E9-DBE53E6167D8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1370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3147-EBB3-4238-8894-6FFCABCED9F7}" type="datetimeFigureOut">
              <a:rPr lang="es-CL" smtClean="0"/>
              <a:pPr/>
              <a:t>25-04-2020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EBDF-6779-4C25-A0E9-DBE53E6167D8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83710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3147-EBB3-4238-8894-6FFCABCED9F7}" type="datetimeFigureOut">
              <a:rPr lang="es-CL" smtClean="0"/>
              <a:pPr/>
              <a:t>25-04-2020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EBDF-6779-4C25-A0E9-DBE53E6167D8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53760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3147-EBB3-4238-8894-6FFCABCED9F7}" type="datetimeFigureOut">
              <a:rPr lang="es-CL" smtClean="0"/>
              <a:pPr/>
              <a:t>25-04-2020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EBDF-6779-4C25-A0E9-DBE53E6167D8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83158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3147-EBB3-4238-8894-6FFCABCED9F7}" type="datetimeFigureOut">
              <a:rPr lang="es-CL" smtClean="0"/>
              <a:pPr/>
              <a:t>25-04-2020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EBDF-6779-4C25-A0E9-DBE53E6167D8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3787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3147-EBB3-4238-8894-6FFCABCED9F7}" type="datetimeFigureOut">
              <a:rPr lang="es-CL" smtClean="0"/>
              <a:pPr/>
              <a:t>25-04-2020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EBDF-6779-4C25-A0E9-DBE53E6167D8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7228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ENERAL"/>
          <p:cNvSpPr txBox="1"/>
          <p:nvPr/>
        </p:nvSpPr>
        <p:spPr>
          <a:xfrm>
            <a:off x="7788388" y="794657"/>
            <a:ext cx="3552126" cy="2099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ts val="18600"/>
              </a:lnSpc>
              <a:defRPr sz="15000" b="0">
                <a:solidFill>
                  <a:srgbClr val="38383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lang="es-MX" sz="7500" dirty="0" smtClean="0">
                <a:latin typeface="Gill Sans MT Condensed" panose="020B0506020104020203" pitchFamily="34" charset="0"/>
              </a:rPr>
              <a:t>Bienvenidos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3197" y="0"/>
            <a:ext cx="1374635" cy="794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5509" y="3311912"/>
            <a:ext cx="32450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Gill Sans MT Condensed" panose="020B0506020104020203" pitchFamily="34" charset="0"/>
              </a:rPr>
              <a:t>Anfitriones:</a:t>
            </a:r>
          </a:p>
          <a:p>
            <a:endParaRPr lang="es-MX" sz="2000" dirty="0">
              <a:latin typeface="Gill Sans MT Condensed" panose="020B0506020104020203" pitchFamily="34" charset="0"/>
            </a:endParaRPr>
          </a:p>
          <a:p>
            <a:r>
              <a:rPr lang="es-MX" sz="2000" dirty="0" smtClean="0">
                <a:latin typeface="Gill Sans MT Condensed" panose="020B0506020104020203" pitchFamily="34" charset="0"/>
              </a:rPr>
              <a:t>José </a:t>
            </a:r>
            <a:r>
              <a:rPr lang="es-MX" sz="2000" dirty="0" smtClean="0">
                <a:latin typeface="Gill Sans MT Condensed" panose="020B0506020104020203" pitchFamily="34" charset="0"/>
              </a:rPr>
              <a:t>Antonio González, </a:t>
            </a:r>
            <a:r>
              <a:rPr lang="es-MX" sz="2000" dirty="0" err="1" smtClean="0">
                <a:latin typeface="Gill Sans MT Condensed" panose="020B0506020104020203" pitchFamily="34" charset="0"/>
              </a:rPr>
              <a:t>Program</a:t>
            </a:r>
            <a:r>
              <a:rPr lang="es-MX" sz="2000" dirty="0" smtClean="0">
                <a:latin typeface="Gill Sans MT Condensed" panose="020B0506020104020203" pitchFamily="34" charset="0"/>
              </a:rPr>
              <a:t> Manager Chile, WF.</a:t>
            </a:r>
          </a:p>
          <a:p>
            <a:endParaRPr lang="es-MX" sz="2000" dirty="0" smtClean="0">
              <a:latin typeface="Gill Sans MT Condensed" panose="020B0506020104020203" pitchFamily="34" charset="0"/>
            </a:endParaRPr>
          </a:p>
          <a:p>
            <a:r>
              <a:rPr lang="es-MX" sz="2000" dirty="0" smtClean="0">
                <a:latin typeface="Gill Sans MT Condensed" panose="020B0506020104020203" pitchFamily="34" charset="0"/>
              </a:rPr>
              <a:t>Juan Carlos Cortina, </a:t>
            </a:r>
            <a:r>
              <a:rPr lang="es-MX" sz="2000" dirty="0" err="1" smtClean="0">
                <a:latin typeface="Gill Sans MT Condensed" panose="020B0506020104020203" pitchFamily="34" charset="0"/>
              </a:rPr>
              <a:t>Enpreneur</a:t>
            </a:r>
            <a:r>
              <a:rPr lang="es-MX" sz="2000" dirty="0" smtClean="0">
                <a:latin typeface="Gill Sans MT Condensed" panose="020B0506020104020203" pitchFamily="34" charset="0"/>
              </a:rPr>
              <a:t> Director Latam, WF.</a:t>
            </a:r>
            <a:endParaRPr lang="es-MX" sz="2000" dirty="0">
              <a:latin typeface="Gill Sans MT Condensed" panose="020B0506020104020203" pitchFamily="34" charset="0"/>
            </a:endParaRPr>
          </a:p>
          <a:p>
            <a:endParaRPr lang="es-C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Samsung\Desktop\DES\Wadhwani\Logo_WF_solo.png">
            <a:extLst>
              <a:ext uri="{FF2B5EF4-FFF2-40B4-BE49-F238E27FC236}">
                <a16:creationId xmlns:a16="http://schemas.microsoft.com/office/drawing/2014/main" xmlns="" id="{78F53D2D-29C5-4CA5-869E-7AF29E5A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3790" y="184791"/>
            <a:ext cx="986849" cy="4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4" y="103544"/>
            <a:ext cx="1849764" cy="888915"/>
          </a:xfrm>
          <a:prstGeom prst="rect">
            <a:avLst/>
          </a:prstGeom>
        </p:spPr>
      </p:pic>
      <p:sp>
        <p:nvSpPr>
          <p:cNvPr id="4" name="GENERAL"/>
          <p:cNvSpPr txBox="1"/>
          <p:nvPr/>
        </p:nvSpPr>
        <p:spPr>
          <a:xfrm>
            <a:off x="3055694" y="0"/>
            <a:ext cx="5491888" cy="2099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ts val="18600"/>
              </a:lnSpc>
              <a:defRPr sz="15000" b="0">
                <a:solidFill>
                  <a:srgbClr val="38383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lang="es-MX" sz="7500" dirty="0" smtClean="0">
                <a:latin typeface="Gill Sans MT Condensed" panose="020B0506020104020203" pitchFamily="34" charset="0"/>
              </a:rPr>
              <a:t>Actividad Individual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96666" y="2453269"/>
            <a:ext cx="75468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 smtClean="0">
                <a:latin typeface="Gill Sans MT Condensed" panose="020B0506020104020203" pitchFamily="34" charset="0"/>
              </a:rPr>
              <a:t>1. Comparte la Pizarra, escribe una frase </a:t>
            </a:r>
          </a:p>
          <a:p>
            <a:pPr algn="ctr"/>
            <a:r>
              <a:rPr lang="es-MX" sz="3600" dirty="0" smtClean="0">
                <a:latin typeface="Gill Sans MT Condensed" panose="020B0506020104020203" pitchFamily="34" charset="0"/>
              </a:rPr>
              <a:t>y haz un dibujo pequeño</a:t>
            </a:r>
          </a:p>
          <a:p>
            <a:pPr algn="ctr"/>
            <a:endParaRPr lang="es-MX" sz="3600" dirty="0">
              <a:latin typeface="Gill Sans MT Condensed" panose="020B0506020104020203" pitchFamily="34" charset="0"/>
            </a:endParaRPr>
          </a:p>
          <a:p>
            <a:pPr algn="ctr"/>
            <a:r>
              <a:rPr lang="es-MX" sz="3600" dirty="0" smtClean="0">
                <a:latin typeface="Gill Sans MT Condensed" panose="020B0506020104020203" pitchFamily="34" charset="0"/>
              </a:rPr>
              <a:t>2. Crea Grupos Pequeños, de manera automática, </a:t>
            </a:r>
          </a:p>
          <a:p>
            <a:pPr algn="ctr"/>
            <a:r>
              <a:rPr lang="es-MX" sz="3600" dirty="0" smtClean="0">
                <a:latin typeface="Gill Sans MT Condensed" panose="020B0506020104020203" pitchFamily="34" charset="0"/>
              </a:rPr>
              <a:t>con duración de 15 segundos</a:t>
            </a:r>
            <a:endParaRPr lang="es-MX" sz="3600" dirty="0">
              <a:latin typeface="Gill Sans MT Condensed" panose="020B0506020104020203" pitchFamily="34" charset="0"/>
            </a:endParaRPr>
          </a:p>
          <a:p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xmlns="" val="38790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Samsung\Desktop\DES\Wadhwani\Logo_WF_solo.png">
            <a:extLst>
              <a:ext uri="{FF2B5EF4-FFF2-40B4-BE49-F238E27FC236}">
                <a16:creationId xmlns:a16="http://schemas.microsoft.com/office/drawing/2014/main" xmlns="" id="{78F53D2D-29C5-4CA5-869E-7AF29E5A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3790" y="184791"/>
            <a:ext cx="986849" cy="4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4" y="103544"/>
            <a:ext cx="1849764" cy="888915"/>
          </a:xfrm>
          <a:prstGeom prst="rect">
            <a:avLst/>
          </a:prstGeom>
        </p:spPr>
      </p:pic>
      <p:sp>
        <p:nvSpPr>
          <p:cNvPr id="4" name="4"/>
          <p:cNvSpPr txBox="1"/>
          <p:nvPr/>
        </p:nvSpPr>
        <p:spPr>
          <a:xfrm>
            <a:off x="2316432" y="-153741"/>
            <a:ext cx="472886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sz="9000" dirty="0">
                <a:solidFill>
                  <a:srgbClr val="6D2236"/>
                </a:solidFill>
                <a:latin typeface="Gill Sans MT Condensed" panose="020B0506020104020203" pitchFamily="34" charset="0"/>
              </a:rPr>
              <a:t>4</a:t>
            </a:r>
          </a:p>
        </p:txBody>
      </p:sp>
      <p:pic>
        <p:nvPicPr>
          <p:cNvPr id="5" name="Imagen" descr="Image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3839" y="103544"/>
            <a:ext cx="809990" cy="79671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derazgo…">
            <a:extLst>
              <a:ext uri="{FF2B5EF4-FFF2-40B4-BE49-F238E27FC236}">
                <a16:creationId xmlns:a16="http://schemas.microsoft.com/office/drawing/2014/main" xmlns="" id="{1C497756-6189-44FA-A500-9245DE5179A5}"/>
              </a:ext>
            </a:extLst>
          </p:cNvPr>
          <p:cNvSpPr txBox="1"/>
          <p:nvPr/>
        </p:nvSpPr>
        <p:spPr>
          <a:xfrm>
            <a:off x="5022412" y="363568"/>
            <a:ext cx="1534074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err="1" smtClean="0">
                <a:latin typeface="Gill Sans MT Condensed" panose="020B0506020104020203" pitchFamily="34" charset="0"/>
              </a:rPr>
              <a:t>mentimeter</a:t>
            </a:r>
            <a:endParaRPr sz="1600" dirty="0">
              <a:latin typeface="Gill Sans MT Condensed" panose="020B0506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34" y="992459"/>
            <a:ext cx="11960607" cy="54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2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Samsung\Desktop\DES\Wadhwani\Logo_WF_solo.png">
            <a:extLst>
              <a:ext uri="{FF2B5EF4-FFF2-40B4-BE49-F238E27FC236}">
                <a16:creationId xmlns:a16="http://schemas.microsoft.com/office/drawing/2014/main" xmlns="" id="{78F53D2D-29C5-4CA5-869E-7AF29E5A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3790" y="184791"/>
            <a:ext cx="986849" cy="4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4" y="103544"/>
            <a:ext cx="1849764" cy="888915"/>
          </a:xfrm>
          <a:prstGeom prst="rect">
            <a:avLst/>
          </a:prstGeom>
        </p:spPr>
      </p:pic>
      <p:sp>
        <p:nvSpPr>
          <p:cNvPr id="6" name="Liderazgo…">
            <a:extLst>
              <a:ext uri="{FF2B5EF4-FFF2-40B4-BE49-F238E27FC236}">
                <a16:creationId xmlns:a16="http://schemas.microsoft.com/office/drawing/2014/main" xmlns="" id="{1C497756-6189-44FA-A500-9245DE5179A5}"/>
              </a:ext>
            </a:extLst>
          </p:cNvPr>
          <p:cNvSpPr txBox="1"/>
          <p:nvPr/>
        </p:nvSpPr>
        <p:spPr>
          <a:xfrm>
            <a:off x="5022412" y="363568"/>
            <a:ext cx="1534074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err="1" smtClean="0">
                <a:latin typeface="Gill Sans MT Condensed" panose="020B0506020104020203" pitchFamily="34" charset="0"/>
              </a:rPr>
              <a:t>mentimeter</a:t>
            </a:r>
            <a:endParaRPr sz="1600" dirty="0">
              <a:latin typeface="Gill Sans MT Condensed" panose="020B0506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5" y="1103972"/>
            <a:ext cx="12126165" cy="540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0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Samsung\Desktop\DES\Wadhwani\Logo_WF_solo.png">
            <a:extLst>
              <a:ext uri="{FF2B5EF4-FFF2-40B4-BE49-F238E27FC236}">
                <a16:creationId xmlns:a16="http://schemas.microsoft.com/office/drawing/2014/main" xmlns="" id="{78F53D2D-29C5-4CA5-869E-7AF29E5A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3790" y="184791"/>
            <a:ext cx="986849" cy="4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4" y="103544"/>
            <a:ext cx="1849764" cy="888915"/>
          </a:xfrm>
          <a:prstGeom prst="rect">
            <a:avLst/>
          </a:prstGeom>
        </p:spPr>
      </p:pic>
      <p:sp>
        <p:nvSpPr>
          <p:cNvPr id="4" name="GENERAL"/>
          <p:cNvSpPr txBox="1"/>
          <p:nvPr/>
        </p:nvSpPr>
        <p:spPr>
          <a:xfrm>
            <a:off x="3055694" y="0"/>
            <a:ext cx="5491888" cy="2099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ts val="18600"/>
              </a:lnSpc>
              <a:defRPr sz="15000" b="0">
                <a:solidFill>
                  <a:srgbClr val="38383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lang="es-MX" sz="7500" dirty="0" smtClean="0">
                <a:latin typeface="Gill Sans MT Condensed" panose="020B0506020104020203" pitchFamily="34" charset="0"/>
              </a:rPr>
              <a:t>Actividad Individual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4322" y="2453269"/>
            <a:ext cx="61715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 smtClean="0">
                <a:latin typeface="Gill Sans MT Condensed" panose="020B0506020104020203" pitchFamily="34" charset="0"/>
              </a:rPr>
              <a:t>1. Regístrate en Mentimer.com</a:t>
            </a:r>
          </a:p>
          <a:p>
            <a:pPr algn="ctr"/>
            <a:endParaRPr lang="es-MX" sz="3600" dirty="0">
              <a:latin typeface="Gill Sans MT Condensed" panose="020B0506020104020203" pitchFamily="34" charset="0"/>
            </a:endParaRPr>
          </a:p>
          <a:p>
            <a:pPr algn="ctr"/>
            <a:r>
              <a:rPr lang="es-MX" sz="3600" dirty="0" smtClean="0">
                <a:latin typeface="Gill Sans MT Condensed" panose="020B0506020104020203" pitchFamily="34" charset="0"/>
              </a:rPr>
              <a:t>2. Crea una pregunta con selección múltiple</a:t>
            </a:r>
            <a:endParaRPr lang="es-MX" sz="3600" dirty="0">
              <a:latin typeface="Gill Sans MT Condensed" panose="020B0506020104020203" pitchFamily="34" charset="0"/>
            </a:endParaRPr>
          </a:p>
          <a:p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xmlns="" val="41763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Samsung\Desktop\DES\Wadhwani\Logo_WF_solo.png">
            <a:extLst>
              <a:ext uri="{FF2B5EF4-FFF2-40B4-BE49-F238E27FC236}">
                <a16:creationId xmlns:a16="http://schemas.microsoft.com/office/drawing/2014/main" xmlns="" id="{78F53D2D-29C5-4CA5-869E-7AF29E5A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3790" y="184791"/>
            <a:ext cx="986849" cy="4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4" y="103544"/>
            <a:ext cx="1849764" cy="888915"/>
          </a:xfrm>
          <a:prstGeom prst="rect">
            <a:avLst/>
          </a:prstGeom>
        </p:spPr>
      </p:pic>
      <p:sp>
        <p:nvSpPr>
          <p:cNvPr id="8" name="5"/>
          <p:cNvSpPr txBox="1"/>
          <p:nvPr/>
        </p:nvSpPr>
        <p:spPr>
          <a:xfrm>
            <a:off x="2505143" y="-118487"/>
            <a:ext cx="472886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sz="9000" dirty="0">
                <a:solidFill>
                  <a:srgbClr val="6D2236"/>
                </a:solidFill>
                <a:latin typeface="Gill Sans MT Condensed" panose="020B0506020104020203" pitchFamily="34" charset="0"/>
              </a:rPr>
              <a:t>5</a:t>
            </a:r>
          </a:p>
        </p:txBody>
      </p:sp>
      <p:pic>
        <p:nvPicPr>
          <p:cNvPr id="9" name="Imagen" descr="Image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4882" y="118738"/>
            <a:ext cx="855173" cy="85852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derazgo…">
            <a:extLst>
              <a:ext uri="{FF2B5EF4-FFF2-40B4-BE49-F238E27FC236}">
                <a16:creationId xmlns:a16="http://schemas.microsoft.com/office/drawing/2014/main" xmlns="" id="{620BDD4B-118D-4AAA-9414-8812F5D7B4E6}"/>
              </a:ext>
            </a:extLst>
          </p:cNvPr>
          <p:cNvSpPr txBox="1"/>
          <p:nvPr/>
        </p:nvSpPr>
        <p:spPr>
          <a:xfrm>
            <a:off x="4843049" y="346920"/>
            <a:ext cx="977832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err="1" smtClean="0">
                <a:latin typeface="Gill Sans MT Condensed" panose="020B0506020104020203" pitchFamily="34" charset="0"/>
              </a:rPr>
              <a:t>kahoot</a:t>
            </a:r>
            <a:endParaRPr sz="3200" dirty="0">
              <a:latin typeface="Gill Sans MT Condensed" panose="020B0506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33490"/>
            <a:ext cx="12192000" cy="37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Samsung\Desktop\DES\Wadhwani\Logo_WF_solo.png">
            <a:extLst>
              <a:ext uri="{FF2B5EF4-FFF2-40B4-BE49-F238E27FC236}">
                <a16:creationId xmlns:a16="http://schemas.microsoft.com/office/drawing/2014/main" xmlns="" id="{78F53D2D-29C5-4CA5-869E-7AF29E5A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3790" y="184791"/>
            <a:ext cx="986849" cy="4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4" y="103544"/>
            <a:ext cx="1849764" cy="888915"/>
          </a:xfrm>
          <a:prstGeom prst="rect">
            <a:avLst/>
          </a:prstGeom>
        </p:spPr>
      </p:pic>
      <p:sp>
        <p:nvSpPr>
          <p:cNvPr id="8" name="5"/>
          <p:cNvSpPr txBox="1"/>
          <p:nvPr/>
        </p:nvSpPr>
        <p:spPr>
          <a:xfrm>
            <a:off x="2505143" y="-118487"/>
            <a:ext cx="472886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sz="9000" dirty="0">
                <a:solidFill>
                  <a:srgbClr val="6D2236"/>
                </a:solidFill>
                <a:latin typeface="Gill Sans MT Condensed" panose="020B0506020104020203" pitchFamily="34" charset="0"/>
              </a:rPr>
              <a:t>5</a:t>
            </a:r>
          </a:p>
        </p:txBody>
      </p:sp>
      <p:pic>
        <p:nvPicPr>
          <p:cNvPr id="9" name="Imagen" descr="Image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4882" y="118738"/>
            <a:ext cx="855173" cy="85852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derazgo…">
            <a:extLst>
              <a:ext uri="{FF2B5EF4-FFF2-40B4-BE49-F238E27FC236}">
                <a16:creationId xmlns:a16="http://schemas.microsoft.com/office/drawing/2014/main" xmlns="" id="{620BDD4B-118D-4AAA-9414-8812F5D7B4E6}"/>
              </a:ext>
            </a:extLst>
          </p:cNvPr>
          <p:cNvSpPr txBox="1"/>
          <p:nvPr/>
        </p:nvSpPr>
        <p:spPr>
          <a:xfrm>
            <a:off x="4843049" y="346920"/>
            <a:ext cx="977832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err="1" smtClean="0">
                <a:latin typeface="Gill Sans MT Condensed" panose="020B0506020104020203" pitchFamily="34" charset="0"/>
              </a:rPr>
              <a:t>kahoot</a:t>
            </a:r>
            <a:endParaRPr sz="3200" dirty="0">
              <a:latin typeface="Gill Sans MT Condensed" panose="020B0506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2459"/>
            <a:ext cx="12192000" cy="49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6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Samsung\Desktop\DES\Wadhwani\Logo_WF_solo.png">
            <a:extLst>
              <a:ext uri="{FF2B5EF4-FFF2-40B4-BE49-F238E27FC236}">
                <a16:creationId xmlns:a16="http://schemas.microsoft.com/office/drawing/2014/main" xmlns="" id="{78F53D2D-29C5-4CA5-869E-7AF29E5A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3790" y="184791"/>
            <a:ext cx="986849" cy="4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4" y="103544"/>
            <a:ext cx="1849764" cy="888915"/>
          </a:xfrm>
          <a:prstGeom prst="rect">
            <a:avLst/>
          </a:prstGeom>
        </p:spPr>
      </p:pic>
      <p:sp>
        <p:nvSpPr>
          <p:cNvPr id="10" name="Liderazgo…">
            <a:extLst>
              <a:ext uri="{FF2B5EF4-FFF2-40B4-BE49-F238E27FC236}">
                <a16:creationId xmlns:a16="http://schemas.microsoft.com/office/drawing/2014/main" xmlns="" id="{620BDD4B-118D-4AAA-9414-8812F5D7B4E6}"/>
              </a:ext>
            </a:extLst>
          </p:cNvPr>
          <p:cNvSpPr txBox="1"/>
          <p:nvPr/>
        </p:nvSpPr>
        <p:spPr>
          <a:xfrm>
            <a:off x="4843049" y="346920"/>
            <a:ext cx="977832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err="1" smtClean="0">
                <a:latin typeface="Gill Sans MT Condensed" panose="020B0506020104020203" pitchFamily="34" charset="0"/>
              </a:rPr>
              <a:t>kahoot</a:t>
            </a:r>
            <a:endParaRPr sz="3200" dirty="0">
              <a:latin typeface="Gill Sans MT Condensed" panose="020B0506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34" y="992459"/>
            <a:ext cx="12007263" cy="564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23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Samsung\Desktop\DES\Wadhwani\Logo_WF_solo.png">
            <a:extLst>
              <a:ext uri="{FF2B5EF4-FFF2-40B4-BE49-F238E27FC236}">
                <a16:creationId xmlns:a16="http://schemas.microsoft.com/office/drawing/2014/main" xmlns="" id="{78F53D2D-29C5-4CA5-869E-7AF29E5A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3790" y="184791"/>
            <a:ext cx="986849" cy="4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4" y="103544"/>
            <a:ext cx="1849764" cy="888915"/>
          </a:xfrm>
          <a:prstGeom prst="rect">
            <a:avLst/>
          </a:prstGeom>
        </p:spPr>
      </p:pic>
      <p:sp>
        <p:nvSpPr>
          <p:cNvPr id="4" name="GENERAL"/>
          <p:cNvSpPr txBox="1"/>
          <p:nvPr/>
        </p:nvSpPr>
        <p:spPr>
          <a:xfrm>
            <a:off x="3055694" y="0"/>
            <a:ext cx="5491888" cy="2099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ts val="18600"/>
              </a:lnSpc>
              <a:defRPr sz="15000" b="0">
                <a:solidFill>
                  <a:srgbClr val="38383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lang="es-MX" sz="7500" dirty="0" smtClean="0">
                <a:latin typeface="Gill Sans MT Condensed" panose="020B0506020104020203" pitchFamily="34" charset="0"/>
              </a:rPr>
              <a:t>Actividad Individual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44" y="2453269"/>
            <a:ext cx="73257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s-MX" sz="3600" dirty="0" smtClean="0">
                <a:latin typeface="Gill Sans MT Condensed" panose="020B0506020104020203" pitchFamily="34" charset="0"/>
              </a:rPr>
              <a:t>Regístrate en create.kahoot.it</a:t>
            </a:r>
          </a:p>
          <a:p>
            <a:pPr marL="742950" indent="-742950" algn="ctr">
              <a:buAutoNum type="arabicPeriod"/>
            </a:pPr>
            <a:endParaRPr lang="es-MX" sz="3600" dirty="0">
              <a:latin typeface="Gill Sans MT Condensed" panose="020B0506020104020203" pitchFamily="34" charset="0"/>
            </a:endParaRPr>
          </a:p>
          <a:p>
            <a:pPr algn="ctr"/>
            <a:r>
              <a:rPr lang="es-MX" sz="3600" dirty="0" smtClean="0">
                <a:latin typeface="Gill Sans MT Condensed" panose="020B0506020104020203" pitchFamily="34" charset="0"/>
              </a:rPr>
              <a:t>2. Crea una pregunta de </a:t>
            </a:r>
            <a:r>
              <a:rPr lang="es-MX" sz="3600" dirty="0" err="1" smtClean="0">
                <a:latin typeface="Gill Sans MT Condensed" panose="020B0506020104020203" pitchFamily="34" charset="0"/>
              </a:rPr>
              <a:t>quiz</a:t>
            </a:r>
            <a:r>
              <a:rPr lang="es-MX" sz="3600" dirty="0" smtClean="0">
                <a:latin typeface="Gill Sans MT Condensed" panose="020B0506020104020203" pitchFamily="34" charset="0"/>
              </a:rPr>
              <a:t> con selección múltiple</a:t>
            </a:r>
            <a:endParaRPr lang="es-MX" sz="3600" dirty="0">
              <a:latin typeface="Gill Sans MT Condensed" panose="020B0506020104020203" pitchFamily="34" charset="0"/>
            </a:endParaRPr>
          </a:p>
          <a:p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xmlns="" val="37378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Samsung\Desktop\DES\Wadhwani\Logo_WF_solo.png">
            <a:extLst>
              <a:ext uri="{FF2B5EF4-FFF2-40B4-BE49-F238E27FC236}">
                <a16:creationId xmlns:a16="http://schemas.microsoft.com/office/drawing/2014/main" xmlns="" id="{78F53D2D-29C5-4CA5-869E-7AF29E5A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3790" y="184791"/>
            <a:ext cx="986849" cy="4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4" y="103544"/>
            <a:ext cx="1849764" cy="888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64748" y="2856041"/>
            <a:ext cx="4551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 smtClean="0">
                <a:latin typeface="Gill Sans MT Condensed" panose="020B0506020104020203" pitchFamily="34" charset="0"/>
              </a:rPr>
              <a:t>¿Qué te ha parecido este taller?</a:t>
            </a:r>
            <a:endParaRPr lang="es-MX" sz="3600" dirty="0">
              <a:latin typeface="Gill Sans MT Condensed" panose="020B0506020104020203" pitchFamily="34" charset="0"/>
            </a:endParaRPr>
          </a:p>
        </p:txBody>
      </p:sp>
      <p:sp>
        <p:nvSpPr>
          <p:cNvPr id="6" name="Grupo…"/>
          <p:cNvSpPr txBox="1"/>
          <p:nvPr/>
        </p:nvSpPr>
        <p:spPr>
          <a:xfrm>
            <a:off x="4894386" y="297277"/>
            <a:ext cx="1175002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CL" sz="4400" dirty="0" smtClean="0">
                <a:latin typeface="Gill Sans MT Condensed" panose="020B0506020104020203" pitchFamily="34" charset="0"/>
              </a:rPr>
              <a:t>cierre</a:t>
            </a:r>
            <a:endParaRPr sz="4400" dirty="0">
              <a:latin typeface="Gill Sans MT Condensed" panose="020B0506020104020203" pitchFamily="34" charset="0"/>
            </a:endParaRPr>
          </a:p>
        </p:txBody>
      </p:sp>
      <p:sp>
        <p:nvSpPr>
          <p:cNvPr id="7" name="6"/>
          <p:cNvSpPr txBox="1"/>
          <p:nvPr/>
        </p:nvSpPr>
        <p:spPr>
          <a:xfrm>
            <a:off x="2633806" y="-43878"/>
            <a:ext cx="472886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sz="9000" dirty="0">
                <a:solidFill>
                  <a:srgbClr val="6D2236"/>
                </a:solidFill>
                <a:latin typeface="Gill Sans MT Condensed" panose="020B0506020104020203" pitchFamily="34" charset="0"/>
              </a:rPr>
              <a:t>6</a:t>
            </a:r>
          </a:p>
        </p:txBody>
      </p:sp>
      <p:pic>
        <p:nvPicPr>
          <p:cNvPr id="8" name="Imagen" descr="Image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9680" y="335834"/>
            <a:ext cx="721718" cy="7217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4244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ENERAL"/>
          <p:cNvSpPr txBox="1"/>
          <p:nvPr/>
        </p:nvSpPr>
        <p:spPr>
          <a:xfrm>
            <a:off x="7788388" y="794657"/>
            <a:ext cx="3552126" cy="2099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ts val="18600"/>
              </a:lnSpc>
              <a:defRPr sz="15000" b="0">
                <a:solidFill>
                  <a:srgbClr val="38383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lang="es-MX" sz="7500" dirty="0" smtClean="0">
                <a:latin typeface="Gill Sans MT Condensed" panose="020B0506020104020203" pitchFamily="34" charset="0"/>
              </a:rPr>
              <a:t>Bienvenidos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3197" y="0"/>
            <a:ext cx="1374635" cy="794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5509" y="3311912"/>
            <a:ext cx="32450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Gill Sans MT Condensed" panose="020B0506020104020203" pitchFamily="34" charset="0"/>
              </a:rPr>
              <a:t>Anfitriones:</a:t>
            </a:r>
          </a:p>
          <a:p>
            <a:endParaRPr lang="es-MX" sz="2000" dirty="0">
              <a:latin typeface="Gill Sans MT Condensed" panose="020B0506020104020203" pitchFamily="34" charset="0"/>
            </a:endParaRPr>
          </a:p>
          <a:p>
            <a:r>
              <a:rPr lang="es-MX" sz="2000" dirty="0" smtClean="0">
                <a:latin typeface="Gill Sans MT Condensed" panose="020B0506020104020203" pitchFamily="34" charset="0"/>
              </a:rPr>
              <a:t>Gabriela González, Profesora FACEA </a:t>
            </a:r>
            <a:r>
              <a:rPr lang="es-MX" sz="2000" dirty="0" err="1" smtClean="0">
                <a:latin typeface="Gill Sans MT Condensed" panose="020B0506020104020203" pitchFamily="34" charset="0"/>
              </a:rPr>
              <a:t>UACh</a:t>
            </a:r>
            <a:endParaRPr lang="es-MX" sz="2000" dirty="0" smtClean="0">
              <a:latin typeface="Gill Sans MT Condensed" panose="020B0506020104020203" pitchFamily="34" charset="0"/>
            </a:endParaRPr>
          </a:p>
          <a:p>
            <a:endParaRPr lang="es-MX" sz="2000" dirty="0" smtClean="0">
              <a:latin typeface="Gill Sans MT Condensed" panose="020B0506020104020203" pitchFamily="34" charset="0"/>
            </a:endParaRPr>
          </a:p>
          <a:p>
            <a:r>
              <a:rPr lang="es-MX" sz="2000" dirty="0" smtClean="0">
                <a:latin typeface="Gill Sans MT Condensed" panose="020B0506020104020203" pitchFamily="34" charset="0"/>
              </a:rPr>
              <a:t>José Antonio </a:t>
            </a:r>
            <a:r>
              <a:rPr lang="es-MX" sz="2000" dirty="0" err="1" smtClean="0">
                <a:latin typeface="Gill Sans MT Condensed" panose="020B0506020104020203" pitchFamily="34" charset="0"/>
              </a:rPr>
              <a:t>Gonzálz</a:t>
            </a:r>
            <a:r>
              <a:rPr lang="es-MX" sz="2000" dirty="0" smtClean="0">
                <a:latin typeface="Gill Sans MT Condensed" panose="020B0506020104020203" pitchFamily="34" charset="0"/>
              </a:rPr>
              <a:t>, </a:t>
            </a:r>
            <a:r>
              <a:rPr lang="es-MX" sz="2000" dirty="0" err="1" smtClean="0">
                <a:latin typeface="Gill Sans MT Condensed" panose="020B0506020104020203" pitchFamily="34" charset="0"/>
              </a:rPr>
              <a:t>Program</a:t>
            </a:r>
            <a:r>
              <a:rPr lang="es-MX" sz="2000" dirty="0" smtClean="0">
                <a:latin typeface="Gill Sans MT Condensed" panose="020B0506020104020203" pitchFamily="34" charset="0"/>
              </a:rPr>
              <a:t> Manager Chile, WF.</a:t>
            </a:r>
          </a:p>
          <a:p>
            <a:endParaRPr lang="es-MX" sz="2000" dirty="0" smtClean="0">
              <a:latin typeface="Gill Sans MT Condensed" panose="020B0506020104020203" pitchFamily="34" charset="0"/>
            </a:endParaRPr>
          </a:p>
          <a:p>
            <a:r>
              <a:rPr lang="es-MX" sz="2000" dirty="0" smtClean="0">
                <a:latin typeface="Gill Sans MT Condensed" panose="020B0506020104020203" pitchFamily="34" charset="0"/>
              </a:rPr>
              <a:t>Juan Carlos Cortina, </a:t>
            </a:r>
            <a:r>
              <a:rPr lang="es-MX" sz="2000" dirty="0" err="1" smtClean="0">
                <a:latin typeface="Gill Sans MT Condensed" panose="020B0506020104020203" pitchFamily="34" charset="0"/>
              </a:rPr>
              <a:t>Enpreneur</a:t>
            </a:r>
            <a:r>
              <a:rPr lang="es-MX" sz="2000" dirty="0" smtClean="0">
                <a:latin typeface="Gill Sans MT Condensed" panose="020B0506020104020203" pitchFamily="34" charset="0"/>
              </a:rPr>
              <a:t> Director Latam, WF.</a:t>
            </a:r>
            <a:endParaRPr lang="es-MX" sz="2000" dirty="0">
              <a:latin typeface="Gill Sans MT Condensed" panose="020B0506020104020203" pitchFamily="34" charset="0"/>
            </a:endParaRPr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xmlns="" val="16924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1"/>
          <p:cNvSpPr txBox="1"/>
          <p:nvPr/>
        </p:nvSpPr>
        <p:spPr>
          <a:xfrm>
            <a:off x="860602" y="853222"/>
            <a:ext cx="472886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sz="9000" dirty="0">
                <a:solidFill>
                  <a:srgbClr val="6D2236"/>
                </a:solidFill>
                <a:latin typeface="Gill Sans MT Condensed" panose="020B0506020104020203" pitchFamily="34" charset="0"/>
              </a:rPr>
              <a:t>1</a:t>
            </a:r>
          </a:p>
        </p:txBody>
      </p:sp>
      <p:sp>
        <p:nvSpPr>
          <p:cNvPr id="129" name="Rectángulo 5"/>
          <p:cNvSpPr/>
          <p:nvPr/>
        </p:nvSpPr>
        <p:spPr>
          <a:xfrm>
            <a:off x="7156787" y="911939"/>
            <a:ext cx="5063234" cy="5211923"/>
          </a:xfrm>
          <a:prstGeom prst="rect">
            <a:avLst/>
          </a:prstGeom>
          <a:solidFill>
            <a:srgbClr val="6D2236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defRPr sz="18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pic>
        <p:nvPicPr>
          <p:cNvPr id="130" name="andrew-neel-ute2XAFQU2I-unsplash.jpg" descr="andrew-neel-ute2XAFQU2I-unsplash.jpg"/>
          <p:cNvPicPr>
            <a:picLocks noChangeAspect="1"/>
          </p:cNvPicPr>
          <p:nvPr/>
        </p:nvPicPr>
        <p:blipFill>
          <a:blip r:embed="rId2" cstate="print"/>
          <a:srcRect t="4953" b="13015"/>
          <a:stretch>
            <a:fillRect/>
          </a:stretch>
        </p:blipFill>
        <p:spPr>
          <a:xfrm>
            <a:off x="7722467" y="1509341"/>
            <a:ext cx="4201281" cy="516953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Grupo…"/>
          <p:cNvSpPr txBox="1"/>
          <p:nvPr/>
        </p:nvSpPr>
        <p:spPr>
          <a:xfrm>
            <a:off x="5976590" y="5920831"/>
            <a:ext cx="461665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CL" sz="1600" dirty="0" smtClean="0">
                <a:latin typeface="Gill Sans MT Condensed" panose="020B0506020104020203" pitchFamily="34" charset="0"/>
              </a:rPr>
              <a:t>cierre</a:t>
            </a:r>
            <a:endParaRPr sz="1600" dirty="0">
              <a:latin typeface="Gill Sans MT Condensed" panose="020B0506020104020203" pitchFamily="34" charset="0"/>
            </a:endParaRPr>
          </a:p>
        </p:txBody>
      </p:sp>
      <p:sp>
        <p:nvSpPr>
          <p:cNvPr id="136" name="Liderazgo…"/>
          <p:cNvSpPr txBox="1"/>
          <p:nvPr/>
        </p:nvSpPr>
        <p:spPr>
          <a:xfrm>
            <a:off x="3105572" y="2792026"/>
            <a:ext cx="1314462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1600" dirty="0" smtClean="0">
                <a:latin typeface="Gill Sans MT Condensed" panose="020B0506020104020203" pitchFamily="34" charset="0"/>
              </a:rPr>
              <a:t>funciones INICIALES</a:t>
            </a:r>
          </a:p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1600" dirty="0" smtClean="0">
                <a:latin typeface="Gill Sans MT Condensed" panose="020B0506020104020203" pitchFamily="34" charset="0"/>
              </a:rPr>
              <a:t>DE zoom</a:t>
            </a:r>
            <a:endParaRPr sz="1600" dirty="0">
              <a:latin typeface="Gill Sans MT Condensed" panose="020B0506020104020203" pitchFamily="34" charset="0"/>
            </a:endParaRPr>
          </a:p>
        </p:txBody>
      </p:sp>
      <p:sp>
        <p:nvSpPr>
          <p:cNvPr id="138" name="2"/>
          <p:cNvSpPr txBox="1"/>
          <p:nvPr/>
        </p:nvSpPr>
        <p:spPr>
          <a:xfrm>
            <a:off x="2810363" y="853222"/>
            <a:ext cx="472886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sz="9000" dirty="0">
                <a:solidFill>
                  <a:srgbClr val="6D2236"/>
                </a:solidFill>
                <a:latin typeface="Gill Sans MT Condensed" panose="020B0506020104020203" pitchFamily="34" charset="0"/>
              </a:rPr>
              <a:t>2</a:t>
            </a:r>
          </a:p>
        </p:txBody>
      </p:sp>
      <p:sp>
        <p:nvSpPr>
          <p:cNvPr id="139" name="3"/>
          <p:cNvSpPr txBox="1"/>
          <p:nvPr/>
        </p:nvSpPr>
        <p:spPr>
          <a:xfrm>
            <a:off x="5319523" y="853222"/>
            <a:ext cx="472886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sz="9000" dirty="0">
                <a:solidFill>
                  <a:srgbClr val="6D2236"/>
                </a:solidFill>
                <a:latin typeface="Gill Sans MT Condensed" panose="020B0506020104020203" pitchFamily="34" charset="0"/>
              </a:rPr>
              <a:t>3</a:t>
            </a:r>
          </a:p>
        </p:txBody>
      </p:sp>
      <p:sp>
        <p:nvSpPr>
          <p:cNvPr id="140" name="4"/>
          <p:cNvSpPr txBox="1"/>
          <p:nvPr/>
        </p:nvSpPr>
        <p:spPr>
          <a:xfrm>
            <a:off x="825089" y="3841316"/>
            <a:ext cx="472886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sz="9000" dirty="0">
                <a:solidFill>
                  <a:srgbClr val="6D2236"/>
                </a:solidFill>
                <a:latin typeface="Gill Sans MT Condensed" panose="020B0506020104020203" pitchFamily="34" charset="0"/>
              </a:rPr>
              <a:t>4</a:t>
            </a:r>
          </a:p>
        </p:txBody>
      </p:sp>
      <p:sp>
        <p:nvSpPr>
          <p:cNvPr id="141" name="5"/>
          <p:cNvSpPr txBox="1"/>
          <p:nvPr/>
        </p:nvSpPr>
        <p:spPr>
          <a:xfrm>
            <a:off x="2799057" y="3811256"/>
            <a:ext cx="472886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sz="9000" dirty="0">
                <a:solidFill>
                  <a:srgbClr val="6D2236"/>
                </a:solidFill>
                <a:latin typeface="Gill Sans MT Condensed" panose="020B0506020104020203" pitchFamily="34" charset="0"/>
              </a:rPr>
              <a:t>5</a:t>
            </a:r>
          </a:p>
        </p:txBody>
      </p:sp>
      <p:sp>
        <p:nvSpPr>
          <p:cNvPr id="142" name="6"/>
          <p:cNvSpPr txBox="1"/>
          <p:nvPr/>
        </p:nvSpPr>
        <p:spPr>
          <a:xfrm>
            <a:off x="5182819" y="3797276"/>
            <a:ext cx="472886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sz="9000" dirty="0">
                <a:solidFill>
                  <a:srgbClr val="6D2236"/>
                </a:solidFill>
                <a:latin typeface="Gill Sans MT Condensed" panose="020B0506020104020203" pitchFamily="34" charset="0"/>
              </a:rPr>
              <a:t>6</a:t>
            </a:r>
          </a:p>
        </p:txBody>
      </p:sp>
      <p:pic>
        <p:nvPicPr>
          <p:cNvPr id="143" name="Imagen" descr="Image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6687" y="1785551"/>
            <a:ext cx="858526" cy="858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n" descr="Image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7717" y="4654100"/>
            <a:ext cx="721718" cy="721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n" descr="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2312" y="4776987"/>
            <a:ext cx="855173" cy="858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n" descr="Imagen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23670" y="1817665"/>
            <a:ext cx="741346" cy="794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n" descr="Imagen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312" y="1884129"/>
            <a:ext cx="801291" cy="776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n" descr="Imagen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67595" y="4821224"/>
            <a:ext cx="930455" cy="91520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Línea"/>
          <p:cNvSpPr/>
          <p:nvPr/>
        </p:nvSpPr>
        <p:spPr>
          <a:xfrm flipV="1">
            <a:off x="2473257" y="1138755"/>
            <a:ext cx="1" cy="1851877"/>
          </a:xfrm>
          <a:prstGeom prst="line">
            <a:avLst/>
          </a:prstGeom>
          <a:ln w="50800">
            <a:solidFill>
              <a:srgbClr val="383838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Gill Sans MT Condensed" panose="020B0506020104020203" pitchFamily="34" charset="0"/>
            </a:endParaRPr>
          </a:p>
        </p:txBody>
      </p:sp>
      <p:sp>
        <p:nvSpPr>
          <p:cNvPr id="150" name="Línea"/>
          <p:cNvSpPr/>
          <p:nvPr/>
        </p:nvSpPr>
        <p:spPr>
          <a:xfrm flipV="1">
            <a:off x="5061103" y="1138755"/>
            <a:ext cx="1" cy="1851877"/>
          </a:xfrm>
          <a:prstGeom prst="line">
            <a:avLst/>
          </a:prstGeom>
          <a:ln w="50800">
            <a:solidFill>
              <a:srgbClr val="383838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Gill Sans MT Condensed" panose="020B0506020104020203" pitchFamily="34" charset="0"/>
            </a:endParaRPr>
          </a:p>
        </p:txBody>
      </p:sp>
      <p:sp>
        <p:nvSpPr>
          <p:cNvPr id="151" name="Línea"/>
          <p:cNvSpPr/>
          <p:nvPr/>
        </p:nvSpPr>
        <p:spPr>
          <a:xfrm flipV="1">
            <a:off x="5087868" y="4089021"/>
            <a:ext cx="1" cy="1851877"/>
          </a:xfrm>
          <a:prstGeom prst="line">
            <a:avLst/>
          </a:prstGeom>
          <a:ln w="50800">
            <a:solidFill>
              <a:srgbClr val="383838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Gill Sans MT Condensed" panose="020B0506020104020203" pitchFamily="34" charset="0"/>
            </a:endParaRPr>
          </a:p>
        </p:txBody>
      </p:sp>
      <p:sp>
        <p:nvSpPr>
          <p:cNvPr id="152" name="Línea"/>
          <p:cNvSpPr/>
          <p:nvPr/>
        </p:nvSpPr>
        <p:spPr>
          <a:xfrm flipV="1">
            <a:off x="2473257" y="4161355"/>
            <a:ext cx="1" cy="1851877"/>
          </a:xfrm>
          <a:prstGeom prst="line">
            <a:avLst/>
          </a:prstGeom>
          <a:ln w="50800">
            <a:solidFill>
              <a:srgbClr val="383838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Gill Sans MT Condensed" panose="020B0506020104020203" pitchFamily="34" charset="0"/>
            </a:endParaRPr>
          </a:p>
        </p:txBody>
      </p:sp>
      <p:sp>
        <p:nvSpPr>
          <p:cNvPr id="153" name="Línea"/>
          <p:cNvSpPr/>
          <p:nvPr/>
        </p:nvSpPr>
        <p:spPr>
          <a:xfrm>
            <a:off x="1297975" y="3613150"/>
            <a:ext cx="6959932" cy="1"/>
          </a:xfrm>
          <a:prstGeom prst="line">
            <a:avLst/>
          </a:prstGeom>
          <a:ln w="127000">
            <a:solidFill>
              <a:srgbClr val="383838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8" name="Liderazgo…">
            <a:extLst>
              <a:ext uri="{FF2B5EF4-FFF2-40B4-BE49-F238E27FC236}">
                <a16:creationId xmlns:a16="http://schemas.microsoft.com/office/drawing/2014/main" xmlns="" id="{080D471D-7061-420B-86F4-6D3934643821}"/>
              </a:ext>
            </a:extLst>
          </p:cNvPr>
          <p:cNvSpPr txBox="1"/>
          <p:nvPr/>
        </p:nvSpPr>
        <p:spPr>
          <a:xfrm>
            <a:off x="5511046" y="2789043"/>
            <a:ext cx="1392754" cy="667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1600" dirty="0" smtClean="0">
                <a:latin typeface="Gill Sans MT Condensed" panose="020B0506020104020203" pitchFamily="34" charset="0"/>
              </a:rPr>
              <a:t>Funciones avanzadas</a:t>
            </a:r>
          </a:p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1600" dirty="0" smtClean="0">
                <a:latin typeface="Gill Sans MT Condensed" panose="020B0506020104020203" pitchFamily="34" charset="0"/>
              </a:rPr>
              <a:t> de zoom</a:t>
            </a:r>
            <a:endParaRPr sz="1600" dirty="0">
              <a:latin typeface="Gill Sans MT Condensed" panose="020B0506020104020203" pitchFamily="34" charset="0"/>
            </a:endParaRPr>
          </a:p>
        </p:txBody>
      </p:sp>
      <p:sp>
        <p:nvSpPr>
          <p:cNvPr id="29" name="Liderazgo…">
            <a:extLst>
              <a:ext uri="{FF2B5EF4-FFF2-40B4-BE49-F238E27FC236}">
                <a16:creationId xmlns:a16="http://schemas.microsoft.com/office/drawing/2014/main" xmlns="" id="{27BBC457-92DA-4115-A63F-CDADF6D1C56A}"/>
              </a:ext>
            </a:extLst>
          </p:cNvPr>
          <p:cNvSpPr txBox="1"/>
          <p:nvPr/>
        </p:nvSpPr>
        <p:spPr>
          <a:xfrm>
            <a:off x="1215035" y="2647965"/>
            <a:ext cx="923330" cy="371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1600" dirty="0" smtClean="0">
                <a:latin typeface="Gill Sans MT Condensed" panose="020B0506020104020203" pitchFamily="34" charset="0"/>
              </a:rPr>
              <a:t>Introducción</a:t>
            </a:r>
            <a:endParaRPr sz="1600" dirty="0">
              <a:latin typeface="Gill Sans MT Condensed" panose="020B0506020104020203" pitchFamily="34" charset="0"/>
            </a:endParaRPr>
          </a:p>
        </p:txBody>
      </p:sp>
      <p:sp>
        <p:nvSpPr>
          <p:cNvPr id="30" name="Liderazgo…">
            <a:extLst>
              <a:ext uri="{FF2B5EF4-FFF2-40B4-BE49-F238E27FC236}">
                <a16:creationId xmlns:a16="http://schemas.microsoft.com/office/drawing/2014/main" xmlns="" id="{1C497756-6189-44FA-A500-9245DE5179A5}"/>
              </a:ext>
            </a:extLst>
          </p:cNvPr>
          <p:cNvSpPr txBox="1"/>
          <p:nvPr/>
        </p:nvSpPr>
        <p:spPr>
          <a:xfrm>
            <a:off x="1353301" y="6013232"/>
            <a:ext cx="795090" cy="346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1600" dirty="0" err="1" smtClean="0">
                <a:latin typeface="Gill Sans MT Condensed" panose="020B0506020104020203" pitchFamily="34" charset="0"/>
              </a:rPr>
              <a:t>mentimeter</a:t>
            </a:r>
            <a:endParaRPr sz="1600" dirty="0">
              <a:latin typeface="Gill Sans MT Condensed" panose="020B0506020104020203" pitchFamily="34" charset="0"/>
            </a:endParaRPr>
          </a:p>
        </p:txBody>
      </p:sp>
      <p:sp>
        <p:nvSpPr>
          <p:cNvPr id="31" name="Liderazgo…">
            <a:extLst>
              <a:ext uri="{FF2B5EF4-FFF2-40B4-BE49-F238E27FC236}">
                <a16:creationId xmlns:a16="http://schemas.microsoft.com/office/drawing/2014/main" xmlns="" id="{620BDD4B-118D-4AAA-9414-8812F5D7B4E6}"/>
              </a:ext>
            </a:extLst>
          </p:cNvPr>
          <p:cNvSpPr txBox="1"/>
          <p:nvPr/>
        </p:nvSpPr>
        <p:spPr>
          <a:xfrm>
            <a:off x="3673033" y="5937232"/>
            <a:ext cx="513730" cy="371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1600" dirty="0" err="1" smtClean="0">
                <a:latin typeface="Gill Sans MT Condensed" panose="020B0506020104020203" pitchFamily="34" charset="0"/>
              </a:rPr>
              <a:t>kahoot</a:t>
            </a:r>
            <a:endParaRPr sz="1600" dirty="0">
              <a:latin typeface="Gill Sans MT Condensed" panose="020B0506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4" y="103544"/>
            <a:ext cx="1849764" cy="888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0738" y="219157"/>
            <a:ext cx="1033010" cy="508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8733" y="2944270"/>
            <a:ext cx="846929" cy="48959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Samsung\Desktop\DES\Wadhwani\Logo_WF_solo.png">
            <a:extLst>
              <a:ext uri="{FF2B5EF4-FFF2-40B4-BE49-F238E27FC236}">
                <a16:creationId xmlns:a16="http://schemas.microsoft.com/office/drawing/2014/main" xmlns="" id="{78F53D2D-29C5-4CA5-869E-7AF29E5A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3790" y="184791"/>
            <a:ext cx="986849" cy="4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1"/>
          <p:cNvSpPr txBox="1"/>
          <p:nvPr/>
        </p:nvSpPr>
        <p:spPr>
          <a:xfrm>
            <a:off x="2293565" y="-170145"/>
            <a:ext cx="472886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sz="9000" dirty="0">
                <a:solidFill>
                  <a:srgbClr val="6D2236"/>
                </a:solidFill>
                <a:latin typeface="Gill Sans MT Condensed" panose="020B0506020104020203" pitchFamily="34" charset="0"/>
              </a:rPr>
              <a:t>1</a:t>
            </a:r>
          </a:p>
        </p:txBody>
      </p:sp>
      <p:pic>
        <p:nvPicPr>
          <p:cNvPr id="28" name="Imagen" descr="Image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9836" y="103544"/>
            <a:ext cx="741346" cy="794299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Liderazgo…">
            <a:extLst>
              <a:ext uri="{FF2B5EF4-FFF2-40B4-BE49-F238E27FC236}">
                <a16:creationId xmlns:a16="http://schemas.microsoft.com/office/drawing/2014/main" xmlns="" id="{27BBC457-92DA-4115-A63F-CDADF6D1C56A}"/>
              </a:ext>
            </a:extLst>
          </p:cNvPr>
          <p:cNvSpPr txBox="1"/>
          <p:nvPr/>
        </p:nvSpPr>
        <p:spPr>
          <a:xfrm>
            <a:off x="4234567" y="269697"/>
            <a:ext cx="3744230" cy="722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smtClean="0">
                <a:latin typeface="Gill Sans MT Condensed" panose="020B0506020104020203" pitchFamily="34" charset="0"/>
              </a:rPr>
              <a:t>INTRODUCCION AL PROGRAMA </a:t>
            </a:r>
          </a:p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smtClean="0">
                <a:latin typeface="Gill Sans MT Condensed" panose="020B0506020104020203" pitchFamily="34" charset="0"/>
              </a:rPr>
              <a:t>ENTREPRENEUR EN LATAM</a:t>
            </a:r>
            <a:endParaRPr sz="3200" dirty="0">
              <a:latin typeface="Gill Sans MT Condensed" panose="020B0506020104020203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4" y="103544"/>
            <a:ext cx="1849764" cy="888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45" y="1373722"/>
            <a:ext cx="11680446" cy="52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191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Samsung\Desktop\DES\Wadhwani\Logo_WF_solo.png">
            <a:extLst>
              <a:ext uri="{FF2B5EF4-FFF2-40B4-BE49-F238E27FC236}">
                <a16:creationId xmlns:a16="http://schemas.microsoft.com/office/drawing/2014/main" xmlns="" id="{78F53D2D-29C5-4CA5-869E-7AF29E5A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3790" y="184791"/>
            <a:ext cx="986849" cy="4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4" y="103544"/>
            <a:ext cx="1849764" cy="888915"/>
          </a:xfrm>
          <a:prstGeom prst="rect">
            <a:avLst/>
          </a:prstGeom>
        </p:spPr>
      </p:pic>
      <p:sp>
        <p:nvSpPr>
          <p:cNvPr id="21" name="Liderazgo…"/>
          <p:cNvSpPr txBox="1"/>
          <p:nvPr/>
        </p:nvSpPr>
        <p:spPr>
          <a:xfrm>
            <a:off x="3514903" y="540493"/>
            <a:ext cx="6082325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smtClean="0">
                <a:latin typeface="Gill Sans MT Condensed" panose="020B0506020104020203" pitchFamily="34" charset="0"/>
              </a:rPr>
              <a:t>funciones INICIALES</a:t>
            </a:r>
          </a:p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smtClean="0">
                <a:latin typeface="Gill Sans MT Condensed" panose="020B0506020104020203" pitchFamily="34" charset="0"/>
              </a:rPr>
              <a:t>DE zoom</a:t>
            </a:r>
            <a:endParaRPr sz="3200" dirty="0">
              <a:latin typeface="Gill Sans MT Condensed" panose="020B0506020104020203" pitchFamily="34" charset="0"/>
            </a:endParaRPr>
          </a:p>
        </p:txBody>
      </p:sp>
      <p:sp>
        <p:nvSpPr>
          <p:cNvPr id="24" name="2"/>
          <p:cNvSpPr txBox="1"/>
          <p:nvPr/>
        </p:nvSpPr>
        <p:spPr>
          <a:xfrm>
            <a:off x="2877940" y="82833"/>
            <a:ext cx="472886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sz="9000" dirty="0">
                <a:solidFill>
                  <a:srgbClr val="6D2236"/>
                </a:solidFill>
                <a:latin typeface="Gill Sans MT Condensed" panose="020B0506020104020203" pitchFamily="34" charset="0"/>
              </a:rPr>
              <a:t>2</a:t>
            </a:r>
          </a:p>
        </p:txBody>
      </p:sp>
      <p:pic>
        <p:nvPicPr>
          <p:cNvPr id="25" name="Imagen" descr="Image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3057" y="456683"/>
            <a:ext cx="801291" cy="77630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Liderazgo…"/>
          <p:cNvSpPr txBox="1"/>
          <p:nvPr/>
        </p:nvSpPr>
        <p:spPr>
          <a:xfrm>
            <a:off x="309663" y="2017458"/>
            <a:ext cx="6082325" cy="399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457200" indent="-457200" defTabSz="228600">
              <a:lnSpc>
                <a:spcPct val="200000"/>
              </a:lnSpc>
              <a:buFont typeface="Arial" panose="020B0604020202020204" pitchFamily="34" charset="0"/>
              <a:buChar char="•"/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smtClean="0">
                <a:latin typeface="Gill Sans MT Condensed" panose="020B0506020104020203" pitchFamily="34" charset="0"/>
              </a:rPr>
              <a:t>COMPARTIR UNA PRESENTACION</a:t>
            </a:r>
          </a:p>
          <a:p>
            <a:pPr marL="457200" indent="-457200" defTabSz="228600">
              <a:lnSpc>
                <a:spcPct val="200000"/>
              </a:lnSpc>
              <a:buFont typeface="Arial" panose="020B0604020202020204" pitchFamily="34" charset="0"/>
              <a:buChar char="•"/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smtClean="0">
                <a:latin typeface="Gill Sans MT Condensed" panose="020B0506020104020203" pitchFamily="34" charset="0"/>
              </a:rPr>
              <a:t>COMPARTIR UN VIDEO CON AUDIO</a:t>
            </a:r>
          </a:p>
          <a:p>
            <a:pPr marL="457200" indent="-457200" defTabSz="228600">
              <a:lnSpc>
                <a:spcPct val="200000"/>
              </a:lnSpc>
              <a:buFont typeface="Arial" panose="020B0604020202020204" pitchFamily="34" charset="0"/>
              <a:buChar char="•"/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smtClean="0">
                <a:latin typeface="Gill Sans MT Condensed" panose="020B0506020104020203" pitchFamily="34" charset="0"/>
              </a:rPr>
              <a:t>GRABAR LA SESION</a:t>
            </a:r>
          </a:p>
          <a:p>
            <a:pPr marL="457200" indent="-457200" defTabSz="228600">
              <a:lnSpc>
                <a:spcPct val="200000"/>
              </a:lnSpc>
              <a:buFont typeface="Arial" panose="020B0604020202020204" pitchFamily="34" charset="0"/>
              <a:buChar char="•"/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smtClean="0">
                <a:latin typeface="Gill Sans MT Condensed" panose="020B0506020104020203" pitchFamily="34" charset="0"/>
              </a:rPr>
              <a:t>AGENDAR REUNIONES</a:t>
            </a:r>
            <a:endParaRPr sz="3200" dirty="0">
              <a:latin typeface="Gill Sans MT Condensed" panose="020B0506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083" y="1519124"/>
            <a:ext cx="7080800" cy="50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3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Samsung\Desktop\DES\Wadhwani\Logo_WF_solo.png">
            <a:extLst>
              <a:ext uri="{FF2B5EF4-FFF2-40B4-BE49-F238E27FC236}">
                <a16:creationId xmlns:a16="http://schemas.microsoft.com/office/drawing/2014/main" xmlns="" id="{78F53D2D-29C5-4CA5-869E-7AF29E5A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3790" y="184791"/>
            <a:ext cx="986849" cy="4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4" y="103544"/>
            <a:ext cx="1849764" cy="888915"/>
          </a:xfrm>
          <a:prstGeom prst="rect">
            <a:avLst/>
          </a:prstGeom>
        </p:spPr>
      </p:pic>
      <p:sp>
        <p:nvSpPr>
          <p:cNvPr id="4" name="GENERAL"/>
          <p:cNvSpPr txBox="1"/>
          <p:nvPr/>
        </p:nvSpPr>
        <p:spPr>
          <a:xfrm>
            <a:off x="3055694" y="-168764"/>
            <a:ext cx="5812489" cy="2436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ts val="18600"/>
              </a:lnSpc>
              <a:defRPr sz="15000" b="0">
                <a:solidFill>
                  <a:srgbClr val="38383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lang="es-MX" sz="7500" dirty="0" smtClean="0">
                <a:latin typeface="Gill Sans MT Condensed" panose="020B0506020104020203" pitchFamily="34" charset="0"/>
              </a:rPr>
              <a:t>Actividad Individual</a:t>
            </a:r>
            <a:r>
              <a:rPr lang="es-MX" sz="7500" dirty="0">
                <a:latin typeface="Gill Sans MT Condensed" panose="020B0506020104020203" pitchFamily="34" charset="0"/>
              </a:rPr>
              <a:t> </a:t>
            </a:r>
            <a:endParaRPr lang="es-MX" sz="7500" dirty="0" smtClean="0">
              <a:latin typeface="Gill Sans MT Condensed" panose="020B0506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9085" y="2453269"/>
            <a:ext cx="64220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>
                <a:latin typeface="Gill Sans MT Condensed" panose="020B0506020104020203" pitchFamily="34" charset="0"/>
              </a:rPr>
              <a:t>Comparte un </a:t>
            </a:r>
            <a:r>
              <a:rPr lang="es-MX" sz="3600" dirty="0" smtClean="0">
                <a:latin typeface="Gill Sans MT Condensed" panose="020B0506020104020203" pitchFamily="34" charset="0"/>
              </a:rPr>
              <a:t>video</a:t>
            </a:r>
          </a:p>
          <a:p>
            <a:pPr algn="ctr"/>
            <a:r>
              <a:rPr lang="es-MX" sz="3600" dirty="0" smtClean="0">
                <a:latin typeface="Gill Sans MT Condensed" panose="020B0506020104020203" pitchFamily="34" charset="0"/>
              </a:rPr>
              <a:t>con buen audio </a:t>
            </a:r>
            <a:r>
              <a:rPr lang="es-MX" sz="3600" dirty="0">
                <a:latin typeface="Gill Sans MT Condensed" panose="020B0506020104020203" pitchFamily="34" charset="0"/>
              </a:rPr>
              <a:t>por 15 </a:t>
            </a:r>
            <a:r>
              <a:rPr lang="es-MX" sz="3600" dirty="0" smtClean="0">
                <a:latin typeface="Gill Sans MT Condensed" panose="020B0506020104020203" pitchFamily="34" charset="0"/>
              </a:rPr>
              <a:t>segundos.</a:t>
            </a:r>
          </a:p>
          <a:p>
            <a:pPr algn="ctr"/>
            <a:endParaRPr lang="es-MX" sz="3600" dirty="0">
              <a:latin typeface="Gill Sans MT Condensed" panose="020B0506020104020203" pitchFamily="34" charset="0"/>
            </a:endParaRPr>
          </a:p>
          <a:p>
            <a:pPr algn="ctr"/>
            <a:r>
              <a:rPr lang="es-MX" sz="3600" dirty="0" smtClean="0">
                <a:latin typeface="Gill Sans MT Condensed" panose="020B0506020104020203" pitchFamily="34" charset="0"/>
              </a:rPr>
              <a:t>Por favor una abre página web y</a:t>
            </a:r>
          </a:p>
          <a:p>
            <a:pPr algn="ctr"/>
            <a:r>
              <a:rPr lang="es-MX" sz="3600" dirty="0" smtClean="0">
                <a:latin typeface="Gill Sans MT Condensed" panose="020B0506020104020203" pitchFamily="34" charset="0"/>
              </a:rPr>
              <a:t> selecciona un video para mostrarnos.</a:t>
            </a:r>
            <a:endParaRPr lang="es-MX" sz="3600" dirty="0">
              <a:latin typeface="Gill Sans MT Condensed" panose="020B0506020104020203" pitchFamily="34" charset="0"/>
            </a:endParaRPr>
          </a:p>
          <a:p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xmlns="" val="5821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Samsung\Desktop\DES\Wadhwani\Logo_WF_solo.png">
            <a:extLst>
              <a:ext uri="{FF2B5EF4-FFF2-40B4-BE49-F238E27FC236}">
                <a16:creationId xmlns:a16="http://schemas.microsoft.com/office/drawing/2014/main" xmlns="" id="{78F53D2D-29C5-4CA5-869E-7AF29E5A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3790" y="184791"/>
            <a:ext cx="986849" cy="4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4" y="103544"/>
            <a:ext cx="1849764" cy="888915"/>
          </a:xfrm>
          <a:prstGeom prst="rect">
            <a:avLst/>
          </a:prstGeom>
        </p:spPr>
      </p:pic>
      <p:sp>
        <p:nvSpPr>
          <p:cNvPr id="26" name="Liderazgo…"/>
          <p:cNvSpPr txBox="1"/>
          <p:nvPr/>
        </p:nvSpPr>
        <p:spPr>
          <a:xfrm>
            <a:off x="175334" y="1141199"/>
            <a:ext cx="5525080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457200" indent="-457200" defTabSz="228600">
              <a:lnSpc>
                <a:spcPct val="200000"/>
              </a:lnSpc>
              <a:buFont typeface="Arial" panose="020B0604020202020204" pitchFamily="34" charset="0"/>
              <a:buChar char="•"/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2800" dirty="0" smtClean="0">
                <a:latin typeface="Gill Sans MT Condensed" panose="020B0506020104020203" pitchFamily="34" charset="0"/>
              </a:rPr>
              <a:t>Creación de grupos dentro de la sesión.</a:t>
            </a:r>
          </a:p>
        </p:txBody>
      </p:sp>
      <p:sp>
        <p:nvSpPr>
          <p:cNvPr id="9" name="3"/>
          <p:cNvSpPr txBox="1"/>
          <p:nvPr/>
        </p:nvSpPr>
        <p:spPr>
          <a:xfrm>
            <a:off x="2404803" y="-43878"/>
            <a:ext cx="472886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sz="9000" dirty="0">
                <a:solidFill>
                  <a:srgbClr val="6D2236"/>
                </a:solidFill>
                <a:latin typeface="Gill Sans MT Condensed" panose="020B0506020104020203" pitchFamily="34" charset="0"/>
              </a:rPr>
              <a:t>3</a:t>
            </a:r>
          </a:p>
        </p:txBody>
      </p:sp>
      <p:pic>
        <p:nvPicPr>
          <p:cNvPr id="10" name="Imagen" descr="Image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3757" y="216523"/>
            <a:ext cx="858526" cy="85852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Liderazgo…">
            <a:extLst>
              <a:ext uri="{FF2B5EF4-FFF2-40B4-BE49-F238E27FC236}">
                <a16:creationId xmlns:a16="http://schemas.microsoft.com/office/drawing/2014/main" xmlns="" id="{080D471D-7061-420B-86F4-6D3934643821}"/>
              </a:ext>
            </a:extLst>
          </p:cNvPr>
          <p:cNvSpPr txBox="1"/>
          <p:nvPr/>
        </p:nvSpPr>
        <p:spPr>
          <a:xfrm>
            <a:off x="5144874" y="371374"/>
            <a:ext cx="2743764" cy="722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smtClean="0">
                <a:latin typeface="Gill Sans MT Condensed" panose="020B0506020104020203" pitchFamily="34" charset="0"/>
              </a:rPr>
              <a:t>Funciones avanzadas</a:t>
            </a:r>
          </a:p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smtClean="0">
                <a:latin typeface="Gill Sans MT Condensed" panose="020B0506020104020203" pitchFamily="34" charset="0"/>
              </a:rPr>
              <a:t> de zoom</a:t>
            </a:r>
            <a:endParaRPr sz="3200" dirty="0">
              <a:latin typeface="Gill Sans MT Condensed" panose="020B0506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24" y="2101332"/>
            <a:ext cx="4667250" cy="4572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416662" y="3799115"/>
            <a:ext cx="598714" cy="859971"/>
          </a:xfrm>
          <a:prstGeom prst="rightArrow">
            <a:avLst/>
          </a:prstGeom>
          <a:solidFill>
            <a:srgbClr val="6D2236"/>
          </a:solidFill>
          <a:ln>
            <a:solidFill>
              <a:srgbClr val="6D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405" y="1758432"/>
            <a:ext cx="58578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6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Samsung\Desktop\DES\Wadhwani\Logo_WF_solo.png">
            <a:extLst>
              <a:ext uri="{FF2B5EF4-FFF2-40B4-BE49-F238E27FC236}">
                <a16:creationId xmlns:a16="http://schemas.microsoft.com/office/drawing/2014/main" xmlns="" id="{78F53D2D-29C5-4CA5-869E-7AF29E5A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3790" y="184791"/>
            <a:ext cx="986849" cy="4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4" y="103544"/>
            <a:ext cx="1849764" cy="888915"/>
          </a:xfrm>
          <a:prstGeom prst="rect">
            <a:avLst/>
          </a:prstGeom>
        </p:spPr>
      </p:pic>
      <p:sp>
        <p:nvSpPr>
          <p:cNvPr id="9" name="3"/>
          <p:cNvSpPr txBox="1"/>
          <p:nvPr/>
        </p:nvSpPr>
        <p:spPr>
          <a:xfrm>
            <a:off x="2404803" y="-43878"/>
            <a:ext cx="472886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sz="9000" dirty="0">
                <a:solidFill>
                  <a:srgbClr val="6D2236"/>
                </a:solidFill>
                <a:latin typeface="Gill Sans MT Condensed" panose="020B0506020104020203" pitchFamily="34" charset="0"/>
              </a:rPr>
              <a:t>3</a:t>
            </a:r>
          </a:p>
        </p:txBody>
      </p:sp>
      <p:pic>
        <p:nvPicPr>
          <p:cNvPr id="10" name="Imagen" descr="Image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3757" y="216523"/>
            <a:ext cx="858526" cy="85852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Liderazgo…">
            <a:extLst>
              <a:ext uri="{FF2B5EF4-FFF2-40B4-BE49-F238E27FC236}">
                <a16:creationId xmlns:a16="http://schemas.microsoft.com/office/drawing/2014/main" xmlns="" id="{080D471D-7061-420B-86F4-6D3934643821}"/>
              </a:ext>
            </a:extLst>
          </p:cNvPr>
          <p:cNvSpPr txBox="1"/>
          <p:nvPr/>
        </p:nvSpPr>
        <p:spPr>
          <a:xfrm>
            <a:off x="4610568" y="273889"/>
            <a:ext cx="4024564" cy="371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smtClean="0">
                <a:latin typeface="Gill Sans MT Condensed" panose="020B0506020104020203" pitchFamily="34" charset="0"/>
              </a:rPr>
              <a:t>Funciones avanzadas de zoom</a:t>
            </a:r>
            <a:endParaRPr sz="3200" dirty="0">
              <a:latin typeface="Gill Sans MT Condensed" panose="020B0506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979" y="1200834"/>
            <a:ext cx="3586238" cy="835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defTabSz="228600">
              <a:lnSpc>
                <a:spcPct val="200000"/>
              </a:lnSpc>
              <a:buFont typeface="Arial" panose="020B0604020202020204" pitchFamily="34" charset="0"/>
              <a:buChar char="•"/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2800" dirty="0">
                <a:latin typeface="Gill Sans MT Condensed" panose="020B0506020104020203" pitchFamily="34" charset="0"/>
              </a:rPr>
              <a:t>Utilización de la pizarra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22" y="2319761"/>
            <a:ext cx="4248961" cy="3030574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585247" y="3087367"/>
            <a:ext cx="385424" cy="576942"/>
          </a:xfrm>
          <a:prstGeom prst="rightArrow">
            <a:avLst/>
          </a:prstGeom>
          <a:solidFill>
            <a:srgbClr val="6D2236"/>
          </a:solidFill>
          <a:ln>
            <a:solidFill>
              <a:srgbClr val="6D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7834" y="1538633"/>
            <a:ext cx="6914595" cy="4251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22310" y="1023081"/>
            <a:ext cx="540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Ejemplo de Lienzo De La Estrategia</a:t>
            </a:r>
            <a:endParaRPr lang="es-C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3508" y="4835066"/>
            <a:ext cx="7678492" cy="18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59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Samsung\Desktop\DES\Wadhwani\Logo_WF_solo.png">
            <a:extLst>
              <a:ext uri="{FF2B5EF4-FFF2-40B4-BE49-F238E27FC236}">
                <a16:creationId xmlns:a16="http://schemas.microsoft.com/office/drawing/2014/main" xmlns="" id="{78F53D2D-29C5-4CA5-869E-7AF29E5A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3790" y="184791"/>
            <a:ext cx="986849" cy="4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4" y="103544"/>
            <a:ext cx="1849764" cy="888915"/>
          </a:xfrm>
          <a:prstGeom prst="rect">
            <a:avLst/>
          </a:prstGeom>
        </p:spPr>
      </p:pic>
      <p:sp>
        <p:nvSpPr>
          <p:cNvPr id="9" name="3"/>
          <p:cNvSpPr txBox="1"/>
          <p:nvPr/>
        </p:nvSpPr>
        <p:spPr>
          <a:xfrm>
            <a:off x="2428766" y="-126225"/>
            <a:ext cx="387927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sz="7200" dirty="0">
                <a:solidFill>
                  <a:srgbClr val="6D2236"/>
                </a:solidFill>
                <a:latin typeface="Gill Sans MT Condensed" panose="020B0506020104020203" pitchFamily="34" charset="0"/>
              </a:rPr>
              <a:t>3</a:t>
            </a:r>
          </a:p>
        </p:txBody>
      </p:sp>
      <p:pic>
        <p:nvPicPr>
          <p:cNvPr id="10" name="Imagen" descr="Image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0250" y="103544"/>
            <a:ext cx="653380" cy="65338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Liderazgo…">
            <a:extLst>
              <a:ext uri="{FF2B5EF4-FFF2-40B4-BE49-F238E27FC236}">
                <a16:creationId xmlns:a16="http://schemas.microsoft.com/office/drawing/2014/main" xmlns="" id="{080D471D-7061-420B-86F4-6D3934643821}"/>
              </a:ext>
            </a:extLst>
          </p:cNvPr>
          <p:cNvSpPr txBox="1"/>
          <p:nvPr/>
        </p:nvSpPr>
        <p:spPr>
          <a:xfrm>
            <a:off x="3957187" y="243580"/>
            <a:ext cx="4024564" cy="371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smtClean="0">
                <a:latin typeface="Gill Sans MT Condensed" panose="020B0506020104020203" pitchFamily="34" charset="0"/>
              </a:rPr>
              <a:t>Funciones avanzadas de zoom</a:t>
            </a:r>
            <a:endParaRPr sz="3200" dirty="0">
              <a:latin typeface="Gill Sans MT Condensed" panose="020B0506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95006"/>
            <a:ext cx="45969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defTabSz="228600">
              <a:lnSpc>
                <a:spcPct val="200000"/>
              </a:lnSpc>
              <a:buFont typeface="Arial" panose="020B0604020202020204" pitchFamily="34" charset="0"/>
              <a:buChar char="•"/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2800" dirty="0" smtClean="0">
                <a:latin typeface="Gill Sans MT Condensed" panose="020B0506020104020203" pitchFamily="34" charset="0"/>
              </a:rPr>
              <a:t>Lista de asistencia a una reunión</a:t>
            </a:r>
            <a:endParaRPr lang="es-MX" sz="2800" dirty="0">
              <a:latin typeface="Gill Sans MT Condensed" panose="020B0506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87195"/>
            <a:ext cx="9009529" cy="39812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525" y="3574388"/>
            <a:ext cx="7368475" cy="30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3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Samsung\Desktop\DES\Wadhwani\Logo_WF_solo.png">
            <a:extLst>
              <a:ext uri="{FF2B5EF4-FFF2-40B4-BE49-F238E27FC236}">
                <a16:creationId xmlns:a16="http://schemas.microsoft.com/office/drawing/2014/main" xmlns="" id="{78F53D2D-29C5-4CA5-869E-7AF29E5A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3790" y="184791"/>
            <a:ext cx="986849" cy="4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4" y="103544"/>
            <a:ext cx="1849764" cy="888915"/>
          </a:xfrm>
          <a:prstGeom prst="rect">
            <a:avLst/>
          </a:prstGeom>
        </p:spPr>
      </p:pic>
      <p:sp>
        <p:nvSpPr>
          <p:cNvPr id="9" name="3"/>
          <p:cNvSpPr txBox="1"/>
          <p:nvPr/>
        </p:nvSpPr>
        <p:spPr>
          <a:xfrm>
            <a:off x="2428766" y="-126225"/>
            <a:ext cx="387927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sz="7200" dirty="0">
                <a:solidFill>
                  <a:srgbClr val="6D2236"/>
                </a:solidFill>
                <a:latin typeface="Gill Sans MT Condensed" panose="020B0506020104020203" pitchFamily="34" charset="0"/>
              </a:rPr>
              <a:t>3</a:t>
            </a:r>
          </a:p>
        </p:txBody>
      </p:sp>
      <p:pic>
        <p:nvPicPr>
          <p:cNvPr id="10" name="Imagen" descr="Image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0250" y="103544"/>
            <a:ext cx="653380" cy="65338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Liderazgo…">
            <a:extLst>
              <a:ext uri="{FF2B5EF4-FFF2-40B4-BE49-F238E27FC236}">
                <a16:creationId xmlns:a16="http://schemas.microsoft.com/office/drawing/2014/main" xmlns="" id="{080D471D-7061-420B-86F4-6D3934643821}"/>
              </a:ext>
            </a:extLst>
          </p:cNvPr>
          <p:cNvSpPr txBox="1"/>
          <p:nvPr/>
        </p:nvSpPr>
        <p:spPr>
          <a:xfrm>
            <a:off x="3957187" y="243580"/>
            <a:ext cx="4024564" cy="371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228600">
              <a:lnSpc>
                <a:spcPts val="2500"/>
              </a:lnSpc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3200" dirty="0" smtClean="0">
                <a:latin typeface="Gill Sans MT Condensed" panose="020B0506020104020203" pitchFamily="34" charset="0"/>
              </a:rPr>
              <a:t>Funciones avanzadas de zoom</a:t>
            </a:r>
            <a:endParaRPr sz="3200" dirty="0">
              <a:latin typeface="Gill Sans MT Condensed" panose="020B0506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95006"/>
            <a:ext cx="3353867" cy="835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defTabSz="228600">
              <a:lnSpc>
                <a:spcPct val="200000"/>
              </a:lnSpc>
              <a:buFont typeface="Arial" panose="020B0604020202020204" pitchFamily="34" charset="0"/>
              <a:buChar char="•"/>
              <a:defRPr b="0" cap="all">
                <a:solidFill>
                  <a:srgbClr val="31313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s-MX" sz="2800" dirty="0" smtClean="0">
                <a:latin typeface="Gill Sans MT Condensed" panose="020B0506020104020203" pitchFamily="34" charset="0"/>
              </a:rPr>
              <a:t>Grabaciones guardadas</a:t>
            </a:r>
            <a:endParaRPr lang="es-MX" sz="2800" dirty="0">
              <a:latin typeface="Gill Sans MT Condensed" panose="020B0506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192" y="4155142"/>
            <a:ext cx="9654165" cy="2048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533" y="1784608"/>
            <a:ext cx="9569824" cy="203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4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5640</TotalTime>
  <Words>250</Words>
  <Application>Microsoft Office PowerPoint</Application>
  <PresentationFormat>Custom</PresentationFormat>
  <Paragraphs>85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D2S UFRO Pucón</dc:title>
  <dc:creator>José Antonio González</dc:creator>
  <cp:lastModifiedBy>lenovo</cp:lastModifiedBy>
  <cp:revision>46</cp:revision>
  <dcterms:created xsi:type="dcterms:W3CDTF">2019-12-03T13:44:22Z</dcterms:created>
  <dcterms:modified xsi:type="dcterms:W3CDTF">2020-04-24T19:03:58Z</dcterms:modified>
</cp:coreProperties>
</file>